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75" r:id="rId5"/>
    <p:sldId id="279" r:id="rId6"/>
    <p:sldId id="281" r:id="rId7"/>
    <p:sldId id="280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82" r:id="rId16"/>
    <p:sldId id="283" r:id="rId17"/>
    <p:sldId id="284" r:id="rId18"/>
    <p:sldId id="285" r:id="rId19"/>
    <p:sldId id="286" r:id="rId20"/>
    <p:sldId id="287" r:id="rId21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0EAB-CD55-4301-8692-55BF175DD0CE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A361-B8C3-4B40-B63F-FC92C6A44D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0EAB-CD55-4301-8692-55BF175DD0CE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A361-B8C3-4B40-B63F-FC92C6A44D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0EAB-CD55-4301-8692-55BF175DD0CE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A361-B8C3-4B40-B63F-FC92C6A44D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0EAB-CD55-4301-8692-55BF175DD0CE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A361-B8C3-4B40-B63F-FC92C6A44D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0EAB-CD55-4301-8692-55BF175DD0CE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A361-B8C3-4B40-B63F-FC92C6A44D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0EAB-CD55-4301-8692-55BF175DD0CE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A361-B8C3-4B40-B63F-FC92C6A44D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0EAB-CD55-4301-8692-55BF175DD0CE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A361-B8C3-4B40-B63F-FC92C6A44D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0EAB-CD55-4301-8692-55BF175DD0CE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A361-B8C3-4B40-B63F-FC92C6A44D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0EAB-CD55-4301-8692-55BF175DD0CE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A361-B8C3-4B40-B63F-FC92C6A44D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0EAB-CD55-4301-8692-55BF175DD0CE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A361-B8C3-4B40-B63F-FC92C6A44D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0EAB-CD55-4301-8692-55BF175DD0CE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A361-B8C3-4B40-B63F-FC92C6A44D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00EAB-CD55-4301-8692-55BF175DD0CE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3A361-B8C3-4B40-B63F-FC92C6A44D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ustunchik.ua/ua/games/podvizhnyye-igry/zabuti-ihry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ustunchik.ua/ua/online-school/sport/yoga-dlia-ditei-vpravy-v-kartynkakh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ppds6.edumsko.ru/uploads/3000/2005/section/120245/8eb4a7cde5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28660"/>
            <a:ext cx="6858000" cy="95726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1785918"/>
            <a:ext cx="5829300" cy="2286015"/>
          </a:xfrm>
        </p:spPr>
        <p:txBody>
          <a:bodyPr/>
          <a:lstStyle/>
          <a:p>
            <a:r>
              <a:rPr lang="uk-UA" dirty="0" err="1" smtClean="0"/>
              <a:t>Паперкафт</a:t>
            </a:r>
            <a:r>
              <a:rPr lang="uk-UA" dirty="0" smtClean="0"/>
              <a:t>: прості іграшки з паперу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4554" y="7215206"/>
            <a:ext cx="2286016" cy="1143008"/>
          </a:xfrm>
        </p:spPr>
        <p:txBody>
          <a:bodyPr>
            <a:normAutofit fontScale="92500" lnSpcReduction="10000"/>
          </a:bodyPr>
          <a:lstStyle/>
          <a:p>
            <a:r>
              <a:rPr lang="uk-UA" sz="1800" dirty="0" smtClean="0">
                <a:solidFill>
                  <a:schemeClr val="tx1"/>
                </a:solidFill>
              </a:rPr>
              <a:t>Підготувала</a:t>
            </a:r>
          </a:p>
          <a:p>
            <a:r>
              <a:rPr lang="uk-UA" sz="1800" dirty="0" smtClean="0">
                <a:solidFill>
                  <a:schemeClr val="tx1"/>
                </a:solidFill>
              </a:rPr>
              <a:t>Вихователь ДНЗ№12 </a:t>
            </a:r>
            <a:r>
              <a:rPr lang="uk-UA" sz="1800" dirty="0" err="1" smtClean="0">
                <a:solidFill>
                  <a:schemeClr val="tx1"/>
                </a:solidFill>
              </a:rPr>
              <a:t>“Пролісок”</a:t>
            </a:r>
            <a:endParaRPr lang="uk-UA" sz="1800" dirty="0" smtClean="0">
              <a:solidFill>
                <a:schemeClr val="tx1"/>
              </a:solidFill>
            </a:endParaRPr>
          </a:p>
          <a:p>
            <a:r>
              <a:rPr lang="uk-UA" sz="1800" dirty="0" smtClean="0">
                <a:solidFill>
                  <a:schemeClr val="tx1"/>
                </a:solidFill>
              </a:rPr>
              <a:t>Фірсова Н.А.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Паперкрафт: прості іграшки з паперу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44" y="5857884"/>
            <a:ext cx="1357322" cy="116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userdocs.ru/pars_docs/refs/98/97700/97700_html_9432c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8699"/>
            <a:ext cx="6858000" cy="92326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8" y="571472"/>
            <a:ext cx="4857784" cy="6858048"/>
          </a:xfrm>
        </p:spPr>
        <p:txBody>
          <a:bodyPr>
            <a:normAutofit/>
          </a:bodyPr>
          <a:lstStyle/>
          <a:p>
            <a:pPr fontAlgn="base"/>
            <a:r>
              <a:rPr lang="ru-RU" sz="1800" dirty="0" err="1"/>
              <a:t>Виготовлення</a:t>
            </a:r>
            <a:r>
              <a:rPr lang="ru-RU" sz="1800" dirty="0"/>
              <a:t> </a:t>
            </a:r>
            <a:r>
              <a:rPr lang="ru-RU" sz="1800" dirty="0" err="1"/>
              <a:t>паперових</a:t>
            </a:r>
            <a:r>
              <a:rPr lang="ru-RU" sz="1800" dirty="0"/>
              <a:t> </a:t>
            </a:r>
            <a:r>
              <a:rPr lang="ru-RU" sz="1800" dirty="0" err="1"/>
              <a:t>іграшок</a:t>
            </a:r>
            <a:r>
              <a:rPr lang="ru-RU" sz="1800" dirty="0"/>
              <a:t> — </a:t>
            </a:r>
            <a:r>
              <a:rPr lang="ru-RU" sz="1800" dirty="0" err="1"/>
              <a:t>мабуть</a:t>
            </a:r>
            <a:r>
              <a:rPr lang="ru-RU" sz="1800" dirty="0"/>
              <a:t>, </a:t>
            </a:r>
            <a:r>
              <a:rPr lang="ru-RU" sz="1800" u="sng" dirty="0">
                <a:hlinkClick r:id="rId3"/>
              </a:rPr>
              <a:t>одна </a:t>
            </a:r>
            <a:r>
              <a:rPr lang="ru-RU" sz="1800" u="sng" dirty="0" err="1">
                <a:hlinkClick r:id="rId3"/>
              </a:rPr>
              <a:t>з</a:t>
            </a:r>
            <a:r>
              <a:rPr lang="ru-RU" sz="1800" u="sng" dirty="0">
                <a:hlinkClick r:id="rId3"/>
              </a:rPr>
              <a:t> </a:t>
            </a:r>
            <a:r>
              <a:rPr lang="ru-RU" sz="1800" u="sng" dirty="0" err="1">
                <a:hlinkClick r:id="rId3"/>
              </a:rPr>
              <a:t>найдавніших</a:t>
            </a:r>
            <a:r>
              <a:rPr lang="ru-RU" sz="1800" u="sng" dirty="0">
                <a:hlinkClick r:id="rId3"/>
              </a:rPr>
              <a:t> </a:t>
            </a:r>
            <a:r>
              <a:rPr lang="ru-RU" sz="1800" u="sng" dirty="0" err="1">
                <a:hlinkClick r:id="rId3"/>
              </a:rPr>
              <a:t>дитячих</a:t>
            </a:r>
            <a:r>
              <a:rPr lang="ru-RU" sz="1800" u="sng" dirty="0">
                <a:hlinkClick r:id="rId3"/>
              </a:rPr>
              <a:t> </a:t>
            </a:r>
            <a:r>
              <a:rPr lang="ru-RU" sz="1800" u="sng" dirty="0" err="1">
                <a:hlinkClick r:id="rId3"/>
              </a:rPr>
              <a:t>розваг</a:t>
            </a:r>
            <a:r>
              <a:rPr lang="ru-RU" sz="1800" dirty="0"/>
              <a:t>. </a:t>
            </a:r>
            <a:r>
              <a:rPr lang="ru-RU" sz="1800" dirty="0" err="1"/>
              <a:t>Неймовірно</a:t>
            </a:r>
            <a:r>
              <a:rPr lang="ru-RU" sz="1800" dirty="0"/>
              <a:t> </a:t>
            </a:r>
            <a:r>
              <a:rPr lang="ru-RU" sz="1800" dirty="0" err="1"/>
              <a:t>цікаво</a:t>
            </a:r>
            <a:r>
              <a:rPr lang="ru-RU" sz="1800" dirty="0"/>
              <a:t> </a:t>
            </a:r>
            <a:r>
              <a:rPr lang="ru-RU" sz="1800" dirty="0" err="1"/>
              <a:t>спостерігати</a:t>
            </a:r>
            <a:r>
              <a:rPr lang="ru-RU" sz="1800" dirty="0"/>
              <a:t> за </a:t>
            </a:r>
            <a:r>
              <a:rPr lang="ru-RU" sz="1800" dirty="0" err="1"/>
              <a:t>тим</a:t>
            </a:r>
            <a:r>
              <a:rPr lang="ru-RU" sz="1800" dirty="0"/>
              <a:t>, як </a:t>
            </a:r>
            <a:r>
              <a:rPr lang="ru-RU" sz="1800" dirty="0" err="1"/>
              <a:t>звичайний</a:t>
            </a:r>
            <a:r>
              <a:rPr lang="ru-RU" sz="1800" dirty="0"/>
              <a:t> </a:t>
            </a:r>
            <a:r>
              <a:rPr lang="ru-RU" sz="1800" dirty="0" err="1"/>
              <a:t>аркуш</a:t>
            </a:r>
            <a:r>
              <a:rPr lang="ru-RU" sz="1800" dirty="0"/>
              <a:t> </a:t>
            </a:r>
            <a:r>
              <a:rPr lang="ru-RU" sz="1800" dirty="0" err="1"/>
              <a:t>паперу</a:t>
            </a:r>
            <a:r>
              <a:rPr lang="ru-RU" sz="1800" dirty="0"/>
              <a:t> </a:t>
            </a:r>
            <a:r>
              <a:rPr lang="ru-RU" sz="1800" dirty="0" err="1"/>
              <a:t>перетворюється</a:t>
            </a:r>
            <a:r>
              <a:rPr lang="ru-RU" sz="1800" dirty="0"/>
              <a:t> на дракона, </a:t>
            </a:r>
            <a:r>
              <a:rPr lang="ru-RU" sz="1800" dirty="0" err="1"/>
              <a:t>совеня</a:t>
            </a:r>
            <a:r>
              <a:rPr lang="ru-RU" sz="1800" dirty="0"/>
              <a:t> </a:t>
            </a:r>
            <a:r>
              <a:rPr lang="ru-RU" sz="1800" dirty="0" err="1"/>
              <a:t>чи</a:t>
            </a:r>
            <a:r>
              <a:rPr lang="ru-RU" sz="1800" dirty="0"/>
              <a:t> </a:t>
            </a:r>
            <a:r>
              <a:rPr lang="ru-RU" sz="1800" dirty="0" err="1"/>
              <a:t>кумедного</a:t>
            </a:r>
            <a:r>
              <a:rPr lang="ru-RU" sz="1800" dirty="0"/>
              <a:t> </a:t>
            </a:r>
            <a:r>
              <a:rPr lang="ru-RU" sz="1800" dirty="0" err="1"/>
              <a:t>їжачка</a:t>
            </a:r>
            <a:r>
              <a:rPr lang="ru-RU" sz="1800" dirty="0"/>
              <a:t>. А як </a:t>
            </a:r>
            <a:r>
              <a:rPr lang="ru-RU" sz="1800" dirty="0" err="1"/>
              <a:t>щодо</a:t>
            </a:r>
            <a:r>
              <a:rPr lang="ru-RU" sz="1800" dirty="0"/>
              <a:t> </a:t>
            </a:r>
            <a:r>
              <a:rPr lang="ru-RU" sz="1800" dirty="0" err="1"/>
              <a:t>Малефісенти</a:t>
            </a:r>
            <a:r>
              <a:rPr lang="ru-RU" sz="1800" dirty="0"/>
              <a:t>?</a:t>
            </a:r>
            <a:br>
              <a:rPr lang="ru-RU" sz="1800" dirty="0"/>
            </a:br>
            <a:r>
              <a:rPr lang="ru-RU" sz="1800" dirty="0" err="1"/>
              <a:t>Мистецтво</a:t>
            </a:r>
            <a:r>
              <a:rPr lang="ru-RU" sz="1800" dirty="0"/>
              <a:t> </a:t>
            </a:r>
            <a:r>
              <a:rPr lang="ru-RU" sz="1800" dirty="0" err="1"/>
              <a:t>крафтингу</a:t>
            </a:r>
            <a:r>
              <a:rPr lang="ru-RU" sz="1800" dirty="0"/>
              <a:t> </a:t>
            </a:r>
            <a:r>
              <a:rPr lang="ru-RU" sz="1800" dirty="0" err="1"/>
              <a:t>з</a:t>
            </a:r>
            <a:r>
              <a:rPr lang="ru-RU" sz="1800" dirty="0"/>
              <a:t> </a:t>
            </a:r>
            <a:r>
              <a:rPr lang="ru-RU" sz="1800" dirty="0" err="1"/>
              <a:t>паперу</a:t>
            </a:r>
            <a:r>
              <a:rPr lang="ru-RU" sz="1800" dirty="0"/>
              <a:t> родом </a:t>
            </a:r>
            <a:r>
              <a:rPr lang="ru-RU" sz="1800" dirty="0" err="1"/>
              <a:t>з</a:t>
            </a:r>
            <a:r>
              <a:rPr lang="ru-RU" sz="1800" dirty="0"/>
              <a:t> </a:t>
            </a:r>
            <a:r>
              <a:rPr lang="ru-RU" sz="1800" dirty="0" err="1"/>
              <a:t>Японії</a:t>
            </a:r>
            <a:r>
              <a:rPr lang="ru-RU" sz="1800" dirty="0"/>
              <a:t> </a:t>
            </a:r>
            <a:r>
              <a:rPr lang="ru-RU" sz="1800" dirty="0" err="1"/>
              <a:t>і</a:t>
            </a:r>
            <a:r>
              <a:rPr lang="ru-RU" sz="1800" dirty="0"/>
              <a:t> </a:t>
            </a:r>
            <a:r>
              <a:rPr lang="ru-RU" sz="1800" dirty="0" err="1"/>
              <a:t>дещо</a:t>
            </a:r>
            <a:r>
              <a:rPr lang="ru-RU" sz="1800" dirty="0"/>
              <a:t> </a:t>
            </a:r>
            <a:r>
              <a:rPr lang="ru-RU" sz="1800" dirty="0" err="1"/>
              <a:t>нагадує</a:t>
            </a:r>
            <a:r>
              <a:rPr lang="ru-RU" sz="1800" dirty="0"/>
              <a:t> </a:t>
            </a:r>
            <a:r>
              <a:rPr lang="ru-RU" sz="1800" dirty="0" err="1"/>
              <a:t>орігамі</a:t>
            </a:r>
            <a:r>
              <a:rPr lang="ru-RU" sz="1800" dirty="0"/>
              <a:t>, </a:t>
            </a:r>
            <a:r>
              <a:rPr lang="ru-RU" sz="1800" dirty="0" err="1"/>
              <a:t>однак</a:t>
            </a:r>
            <a:r>
              <a:rPr lang="ru-RU" sz="1800" dirty="0"/>
              <a:t> </a:t>
            </a:r>
            <a:r>
              <a:rPr lang="ru-RU" sz="1800" dirty="0" err="1"/>
              <a:t>вимагає</a:t>
            </a:r>
            <a:r>
              <a:rPr lang="ru-RU" sz="1800" dirty="0"/>
              <a:t> </a:t>
            </a:r>
            <a:r>
              <a:rPr lang="ru-RU" sz="1800" dirty="0" err="1"/>
              <a:t>вирізання</a:t>
            </a:r>
            <a:r>
              <a:rPr lang="ru-RU" sz="1800" dirty="0"/>
              <a:t> та </a:t>
            </a:r>
            <a:r>
              <a:rPr lang="ru-RU" sz="1800" dirty="0" err="1"/>
              <a:t>склеювання</a:t>
            </a:r>
            <a:r>
              <a:rPr lang="ru-RU" sz="1800" dirty="0"/>
              <a:t> деталей. Все,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потрібно</a:t>
            </a:r>
            <a:r>
              <a:rPr lang="ru-RU" sz="1800" dirty="0"/>
              <a:t> для </a:t>
            </a:r>
            <a:r>
              <a:rPr lang="ru-RU" sz="1800" dirty="0" err="1"/>
              <a:t>виготовлення</a:t>
            </a:r>
            <a:r>
              <a:rPr lang="ru-RU" sz="1800" dirty="0"/>
              <a:t> </a:t>
            </a:r>
            <a:r>
              <a:rPr lang="ru-RU" sz="1800" dirty="0" err="1"/>
              <a:t>іграшок</a:t>
            </a:r>
            <a:r>
              <a:rPr lang="ru-RU" sz="1800" dirty="0"/>
              <a:t> у </a:t>
            </a:r>
            <a:r>
              <a:rPr lang="ru-RU" sz="1800" b="1" dirty="0" err="1"/>
              <a:t>стилі</a:t>
            </a:r>
            <a:r>
              <a:rPr lang="ru-RU" sz="1800" b="1" dirty="0"/>
              <a:t> </a:t>
            </a:r>
            <a:r>
              <a:rPr lang="ru-RU" sz="1800" b="1" dirty="0" err="1"/>
              <a:t>паперкрафт</a:t>
            </a:r>
            <a:r>
              <a:rPr lang="ru-RU" sz="1800" dirty="0"/>
              <a:t>, — </a:t>
            </a:r>
            <a:r>
              <a:rPr lang="ru-RU" sz="1800" dirty="0" err="1"/>
              <a:t>це</a:t>
            </a:r>
            <a:r>
              <a:rPr lang="ru-RU" sz="1800" dirty="0"/>
              <a:t> </a:t>
            </a:r>
            <a:r>
              <a:rPr lang="ru-RU" sz="1800" dirty="0" err="1"/>
              <a:t>кольоровий</a:t>
            </a:r>
            <a:r>
              <a:rPr lang="ru-RU" sz="1800" dirty="0"/>
              <a:t> принтер, </a:t>
            </a:r>
            <a:r>
              <a:rPr lang="ru-RU" sz="1800" dirty="0" err="1"/>
              <a:t>цупкий</a:t>
            </a:r>
            <a:r>
              <a:rPr lang="ru-RU" sz="1800" dirty="0"/>
              <a:t> </a:t>
            </a:r>
            <a:r>
              <a:rPr lang="ru-RU" sz="1800" dirty="0" err="1"/>
              <a:t>папір</a:t>
            </a:r>
            <a:r>
              <a:rPr lang="ru-RU" sz="1800" dirty="0"/>
              <a:t>, </a:t>
            </a:r>
            <a:r>
              <a:rPr lang="ru-RU" sz="1800" dirty="0" err="1"/>
              <a:t>ножиці</a:t>
            </a:r>
            <a:r>
              <a:rPr lang="ru-RU" sz="1800" dirty="0"/>
              <a:t> та </a:t>
            </a:r>
            <a:r>
              <a:rPr lang="ru-RU" sz="1800" dirty="0" err="1"/>
              <a:t>клей-олівець</a:t>
            </a:r>
            <a:r>
              <a:rPr lang="ru-RU" sz="1800" dirty="0"/>
              <a:t>. </a:t>
            </a:r>
            <a:r>
              <a:rPr lang="ru-RU" sz="1800" dirty="0" err="1"/>
              <a:t>Роздрукуй</a:t>
            </a:r>
            <a:r>
              <a:rPr lang="ru-RU" sz="1800" dirty="0"/>
              <a:t> заготовку, </a:t>
            </a:r>
            <a:r>
              <a:rPr lang="ru-RU" sz="1800" dirty="0" err="1"/>
              <a:t>виріж</a:t>
            </a:r>
            <a:r>
              <a:rPr lang="ru-RU" sz="1800" dirty="0"/>
              <a:t> </a:t>
            </a:r>
            <a:r>
              <a:rPr lang="ru-RU" sz="1800" dirty="0" err="1"/>
              <a:t>деталі</a:t>
            </a:r>
            <a:r>
              <a:rPr lang="ru-RU" sz="1800" dirty="0"/>
              <a:t> та склей у </a:t>
            </a:r>
            <a:r>
              <a:rPr lang="ru-RU" sz="1800" dirty="0" err="1"/>
              <a:t>потрібних</a:t>
            </a:r>
            <a:r>
              <a:rPr lang="ru-RU" sz="1800" dirty="0"/>
              <a:t> </a:t>
            </a:r>
            <a:r>
              <a:rPr lang="ru-RU" sz="1800" dirty="0" err="1"/>
              <a:t>місцях</a:t>
            </a:r>
            <a:r>
              <a:rPr lang="ru-RU" sz="1800" dirty="0"/>
              <a:t> — </a:t>
            </a:r>
            <a:r>
              <a:rPr lang="ru-RU" sz="1800" dirty="0" err="1"/>
              <a:t>фігурка</a:t>
            </a:r>
            <a:r>
              <a:rPr lang="ru-RU" sz="1800" dirty="0"/>
              <a:t> готова!</a:t>
            </a:r>
            <a:br>
              <a:rPr lang="ru-RU" sz="1800" dirty="0"/>
            </a:br>
            <a:r>
              <a:rPr lang="ru-RU" sz="1800" dirty="0" err="1"/>
              <a:t>Паперову</a:t>
            </a:r>
            <a:r>
              <a:rPr lang="ru-RU" sz="1800" dirty="0"/>
              <a:t> </a:t>
            </a:r>
            <a:r>
              <a:rPr lang="ru-RU" sz="1800" dirty="0" err="1"/>
              <a:t>іграшку</a:t>
            </a:r>
            <a:r>
              <a:rPr lang="ru-RU" sz="1800" dirty="0"/>
              <a:t> </a:t>
            </a:r>
            <a:r>
              <a:rPr lang="ru-RU" sz="1800" dirty="0" err="1"/>
              <a:t>можна</a:t>
            </a:r>
            <a:r>
              <a:rPr lang="ru-RU" sz="1800" dirty="0"/>
              <a:t> </a:t>
            </a:r>
            <a:r>
              <a:rPr lang="ru-RU" sz="1800" dirty="0" err="1"/>
              <a:t>взяти</a:t>
            </a:r>
            <a:r>
              <a:rPr lang="ru-RU" sz="1800" dirty="0"/>
              <a:t> на </a:t>
            </a:r>
            <a:r>
              <a:rPr lang="ru-RU" sz="1800" dirty="0" err="1"/>
              <a:t>вулицю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в </a:t>
            </a:r>
            <a:r>
              <a:rPr lang="ru-RU" sz="1800" dirty="0" err="1"/>
              <a:t>гості</a:t>
            </a:r>
            <a:r>
              <a:rPr lang="ru-RU" sz="1800" dirty="0"/>
              <a:t>. І </a:t>
            </a:r>
            <a:r>
              <a:rPr lang="ru-RU" sz="1800" dirty="0" err="1"/>
              <a:t>зовсім</a:t>
            </a:r>
            <a:r>
              <a:rPr lang="ru-RU" sz="1800" dirty="0"/>
              <a:t> не страшно, </a:t>
            </a:r>
            <a:r>
              <a:rPr lang="ru-RU" sz="1800" dirty="0" err="1"/>
              <a:t>якщо</a:t>
            </a:r>
            <a:r>
              <a:rPr lang="ru-RU" sz="1800" dirty="0"/>
              <a:t> вона </a:t>
            </a:r>
            <a:r>
              <a:rPr lang="ru-RU" sz="1800" dirty="0" err="1"/>
              <a:t>раптом</a:t>
            </a:r>
            <a:r>
              <a:rPr lang="ru-RU" sz="1800" dirty="0"/>
              <a:t> </a:t>
            </a:r>
            <a:r>
              <a:rPr lang="ru-RU" sz="1800" dirty="0" err="1"/>
              <a:t>загубиться</a:t>
            </a:r>
            <a:r>
              <a:rPr lang="ru-RU" sz="1800" dirty="0"/>
              <a:t>. </a:t>
            </a:r>
            <a:r>
              <a:rPr lang="ru-RU" sz="1800" dirty="0" err="1"/>
              <a:t>Виготовляти</a:t>
            </a:r>
            <a:r>
              <a:rPr lang="ru-RU" sz="1800" dirty="0"/>
              <a:t> </a:t>
            </a:r>
            <a:r>
              <a:rPr lang="ru-RU" sz="1800" dirty="0" err="1"/>
              <a:t>нову</a:t>
            </a:r>
            <a:r>
              <a:rPr lang="ru-RU" sz="1800" dirty="0"/>
              <a:t> буде </a:t>
            </a:r>
            <a:r>
              <a:rPr lang="ru-RU" sz="1800" dirty="0" err="1"/>
              <a:t>ще</a:t>
            </a:r>
            <a:r>
              <a:rPr lang="ru-RU" sz="1800" dirty="0"/>
              <a:t> </a:t>
            </a:r>
            <a:r>
              <a:rPr lang="ru-RU" sz="1800" dirty="0" err="1"/>
              <a:t>цікавіше</a:t>
            </a:r>
            <a:r>
              <a:rPr lang="ru-RU" sz="1800" dirty="0"/>
              <a:t>! А </a:t>
            </a:r>
            <a:r>
              <a:rPr lang="ru-RU" sz="1800" dirty="0" err="1"/>
              <a:t>якщо</a:t>
            </a:r>
            <a:r>
              <a:rPr lang="ru-RU" sz="1800" dirty="0"/>
              <a:t> </a:t>
            </a:r>
            <a:r>
              <a:rPr lang="ru-RU" sz="1800" dirty="0" err="1"/>
              <a:t>постараєшся</a:t>
            </a:r>
            <a:r>
              <a:rPr lang="ru-RU" sz="1800" dirty="0"/>
              <a:t>: </a:t>
            </a:r>
            <a:r>
              <a:rPr lang="ru-RU" sz="1800" dirty="0" err="1"/>
              <a:t>розфарбуєш</a:t>
            </a:r>
            <a:r>
              <a:rPr lang="ru-RU" sz="1800" dirty="0"/>
              <a:t> </a:t>
            </a:r>
            <a:r>
              <a:rPr lang="ru-RU" sz="1800" dirty="0" err="1"/>
              <a:t>саморобку</a:t>
            </a:r>
            <a:r>
              <a:rPr lang="ru-RU" sz="1800" dirty="0"/>
              <a:t> </a:t>
            </a:r>
            <a:r>
              <a:rPr lang="ru-RU" sz="1800" dirty="0" err="1"/>
              <a:t>олівцями</a:t>
            </a:r>
            <a:r>
              <a:rPr lang="ru-RU" sz="1800" dirty="0"/>
              <a:t>, </a:t>
            </a:r>
            <a:r>
              <a:rPr lang="ru-RU" sz="1800" dirty="0" err="1"/>
              <a:t>додаси</a:t>
            </a:r>
            <a:r>
              <a:rPr lang="ru-RU" sz="1800" dirty="0"/>
              <a:t> деталей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виготовиш</a:t>
            </a:r>
            <a:r>
              <a:rPr lang="ru-RU" sz="1800" dirty="0"/>
              <a:t> для </a:t>
            </a:r>
            <a:r>
              <a:rPr lang="ru-RU" sz="1800" dirty="0" err="1"/>
              <a:t>неї</a:t>
            </a:r>
            <a:r>
              <a:rPr lang="ru-RU" sz="1800" dirty="0"/>
              <a:t> </a:t>
            </a:r>
            <a:r>
              <a:rPr lang="ru-RU" sz="1800" dirty="0" err="1"/>
              <a:t>затишний</a:t>
            </a:r>
            <a:r>
              <a:rPr lang="ru-RU" sz="1800" dirty="0"/>
              <a:t> </a:t>
            </a:r>
            <a:r>
              <a:rPr lang="ru-RU" sz="1800" dirty="0" err="1"/>
              <a:t>будиночок</a:t>
            </a:r>
            <a:r>
              <a:rPr lang="ru-RU" sz="1800" dirty="0"/>
              <a:t> — </a:t>
            </a:r>
            <a:r>
              <a:rPr lang="ru-RU" sz="1800" dirty="0" err="1"/>
              <a:t>сміливо</a:t>
            </a:r>
            <a:r>
              <a:rPr lang="ru-RU" sz="1800" dirty="0"/>
              <a:t> неси </a:t>
            </a:r>
            <a:r>
              <a:rPr lang="ru-RU" sz="1800" dirty="0" err="1"/>
              <a:t>виріб</a:t>
            </a:r>
            <a:r>
              <a:rPr lang="ru-RU" sz="1800" dirty="0"/>
              <a:t> на </a:t>
            </a:r>
            <a:r>
              <a:rPr lang="ru-RU" sz="1800" dirty="0" err="1"/>
              <a:t>виставку</a:t>
            </a:r>
            <a:r>
              <a:rPr lang="ru-RU" sz="1800" dirty="0"/>
              <a:t> в садок </a:t>
            </a:r>
            <a:r>
              <a:rPr lang="ru-RU" sz="1800" dirty="0" err="1"/>
              <a:t>або</a:t>
            </a:r>
            <a:r>
              <a:rPr lang="ru-RU" sz="1800" dirty="0"/>
              <a:t> школу.</a:t>
            </a:r>
            <a:br>
              <a:rPr lang="ru-RU" sz="1800" dirty="0"/>
            </a:b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serdocs.ru/pars_docs/refs/98/97700/97700_html_9432c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2326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56" y="500034"/>
            <a:ext cx="5429288" cy="4143404"/>
          </a:xfrm>
        </p:spPr>
        <p:txBody>
          <a:bodyPr>
            <a:normAutofit/>
          </a:bodyPr>
          <a:lstStyle/>
          <a:p>
            <a:pPr fontAlgn="base"/>
            <a:r>
              <a:rPr lang="ru-RU" sz="2400" b="1" dirty="0" err="1"/>
              <a:t>Тварин</a:t>
            </a:r>
            <a:r>
              <a:rPr lang="ru-RU" sz="2400" b="1" dirty="0"/>
              <a:t> </a:t>
            </a:r>
            <a:r>
              <a:rPr lang="ru-RU" sz="2400" b="1" dirty="0" err="1"/>
              <a:t>з</a:t>
            </a:r>
            <a:r>
              <a:rPr lang="ru-RU" sz="2400" b="1" dirty="0"/>
              <a:t> </a:t>
            </a:r>
            <a:r>
              <a:rPr lang="ru-RU" sz="2400" b="1" dirty="0" err="1"/>
              <a:t>паперу</a:t>
            </a:r>
            <a:r>
              <a:rPr lang="ru-RU" sz="2400" b="1" dirty="0"/>
              <a:t> в </a:t>
            </a:r>
            <a:r>
              <a:rPr lang="ru-RU" sz="2400" b="1" dirty="0" err="1"/>
              <a:t>стилі</a:t>
            </a:r>
            <a:r>
              <a:rPr lang="ru-RU" sz="2400" b="1" dirty="0"/>
              <a:t> </a:t>
            </a:r>
            <a:r>
              <a:rPr lang="ru-RU" sz="2400" b="1" dirty="0" err="1" smtClean="0"/>
              <a:t>паперкрафт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dirty="0" err="1"/>
              <a:t>Паперові</a:t>
            </a:r>
            <a:r>
              <a:rPr lang="ru-RU" sz="2000" dirty="0"/>
              <a:t> </a:t>
            </a:r>
            <a:r>
              <a:rPr lang="ru-RU" sz="2000" dirty="0" err="1"/>
              <a:t>звірята</a:t>
            </a:r>
            <a:r>
              <a:rPr lang="ru-RU" sz="2000" dirty="0"/>
              <a:t> </a:t>
            </a:r>
            <a:r>
              <a:rPr lang="ru-RU" sz="2000" dirty="0" err="1"/>
              <a:t>прикрасять</a:t>
            </a:r>
            <a:r>
              <a:rPr lang="ru-RU" sz="2000" dirty="0"/>
              <a:t> </a:t>
            </a:r>
            <a:r>
              <a:rPr lang="ru-RU" sz="2000" dirty="0" err="1"/>
              <a:t>будь-який</a:t>
            </a:r>
            <a:r>
              <a:rPr lang="ru-RU" sz="2000" dirty="0"/>
              <a:t> </a:t>
            </a:r>
            <a:r>
              <a:rPr lang="ru-RU" sz="2000" dirty="0" err="1"/>
              <a:t>інтер’єр</a:t>
            </a:r>
            <a:r>
              <a:rPr lang="ru-RU" sz="2000" dirty="0"/>
              <a:t> та </a:t>
            </a:r>
            <a:r>
              <a:rPr lang="ru-RU" sz="2000" dirty="0" err="1"/>
              <a:t>стануть</a:t>
            </a:r>
            <a:r>
              <a:rPr lang="ru-RU" sz="2000" dirty="0"/>
              <a:t> </a:t>
            </a:r>
            <a:r>
              <a:rPr lang="ru-RU" sz="2000" dirty="0" err="1"/>
              <a:t>чудовим</a:t>
            </a:r>
            <a:r>
              <a:rPr lang="ru-RU" sz="2000" dirty="0"/>
              <a:t> </a:t>
            </a:r>
            <a:r>
              <a:rPr lang="ru-RU" sz="2000" dirty="0" err="1"/>
              <a:t>подарунком</a:t>
            </a:r>
            <a:r>
              <a:rPr lang="ru-RU" sz="2000" dirty="0"/>
              <a:t> другу. Обирай </a:t>
            </a:r>
            <a:r>
              <a:rPr lang="ru-RU" sz="2000" dirty="0" err="1"/>
              <a:t>макети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Тобі</a:t>
            </a:r>
            <a:r>
              <a:rPr lang="ru-RU" sz="2000" dirty="0"/>
              <a:t> до </a:t>
            </a:r>
            <a:r>
              <a:rPr lang="ru-RU" sz="2000" dirty="0" err="1"/>
              <a:t>душі</a:t>
            </a:r>
            <a:r>
              <a:rPr lang="ru-RU" sz="2000" dirty="0"/>
              <a:t>, та </a:t>
            </a:r>
            <a:r>
              <a:rPr lang="ru-RU" sz="2000" dirty="0" err="1"/>
              <a:t>влаштуй</a:t>
            </a:r>
            <a:r>
              <a:rPr lang="ru-RU" sz="2000" dirty="0"/>
              <a:t> у </a:t>
            </a:r>
            <a:r>
              <a:rPr lang="ru-RU" sz="2000" dirty="0" err="1"/>
              <a:t>своїй</a:t>
            </a:r>
            <a:r>
              <a:rPr lang="ru-RU" sz="2000" dirty="0"/>
              <a:t> </a:t>
            </a:r>
            <a:r>
              <a:rPr lang="ru-RU" sz="2000" dirty="0" err="1"/>
              <a:t>кімнаті</a:t>
            </a:r>
            <a:r>
              <a:rPr lang="ru-RU" sz="2000" dirty="0"/>
              <a:t> маленький зоопарк. </a:t>
            </a:r>
            <a:r>
              <a:rPr lang="ru-RU" sz="2000" dirty="0" err="1" smtClean="0"/>
              <a:t>Пропонуємо</a:t>
            </a:r>
            <a:r>
              <a:rPr lang="ru-RU" sz="2000" dirty="0" smtClean="0"/>
              <a:t> </a:t>
            </a:r>
            <a:r>
              <a:rPr lang="ru-RU" sz="2000" dirty="0" err="1" smtClean="0"/>
              <a:t>шаблони</a:t>
            </a:r>
            <a:r>
              <a:rPr lang="ru-RU" sz="2000" dirty="0" smtClean="0"/>
              <a:t> </a:t>
            </a:r>
            <a:r>
              <a:rPr lang="ru-RU" sz="2000" dirty="0" err="1"/>
              <a:t>виготовлення</a:t>
            </a:r>
            <a:r>
              <a:rPr lang="ru-RU" sz="2000" dirty="0"/>
              <a:t> тигра, кенгуру, </a:t>
            </a:r>
            <a:r>
              <a:rPr lang="ru-RU" sz="2000" dirty="0" err="1"/>
              <a:t>сови</a:t>
            </a:r>
            <a:r>
              <a:rPr lang="ru-RU" sz="2000" dirty="0"/>
              <a:t>, </a:t>
            </a:r>
            <a:r>
              <a:rPr lang="ru-RU" sz="2000" dirty="0" err="1"/>
              <a:t>корівки</a:t>
            </a:r>
            <a:r>
              <a:rPr lang="ru-RU" sz="2000" dirty="0"/>
              <a:t> та </a:t>
            </a:r>
            <a:r>
              <a:rPr lang="ru-RU" sz="2000" dirty="0" err="1"/>
              <a:t>інших</a:t>
            </a:r>
            <a:r>
              <a:rPr lang="ru-RU" sz="2000" dirty="0"/>
              <a:t>. На </a:t>
            </a:r>
            <a:r>
              <a:rPr lang="ru-RU" sz="2000" dirty="0" err="1"/>
              <a:t>виготовлення</a:t>
            </a:r>
            <a:r>
              <a:rPr lang="ru-RU" sz="2000" dirty="0"/>
              <a:t> </a:t>
            </a:r>
            <a:r>
              <a:rPr lang="ru-RU" sz="2000" dirty="0" err="1"/>
              <a:t>кожної</a:t>
            </a:r>
            <a:r>
              <a:rPr lang="ru-RU" sz="2000" dirty="0"/>
              <a:t> </a:t>
            </a:r>
            <a:r>
              <a:rPr lang="ru-RU" sz="2000" dirty="0" err="1"/>
              <a:t>іграшки</a:t>
            </a:r>
            <a:r>
              <a:rPr lang="ru-RU" sz="2000" dirty="0"/>
              <a:t> </a:t>
            </a:r>
            <a:r>
              <a:rPr lang="ru-RU" sz="2000" dirty="0" err="1"/>
              <a:t>знадобиться</a:t>
            </a:r>
            <a:r>
              <a:rPr lang="ru-RU" sz="2000" dirty="0"/>
              <a:t> не </a:t>
            </a:r>
            <a:r>
              <a:rPr lang="ru-RU" sz="2000" dirty="0" err="1"/>
              <a:t>більше</a:t>
            </a:r>
            <a:r>
              <a:rPr lang="ru-RU" sz="2000" dirty="0"/>
              <a:t> 15 </a:t>
            </a:r>
            <a:r>
              <a:rPr lang="ru-RU" sz="2000" dirty="0" err="1"/>
              <a:t>хвилин</a:t>
            </a:r>
            <a:r>
              <a:rPr lang="ru-RU" sz="2000" dirty="0"/>
              <a:t>. Вперед!</a:t>
            </a:r>
          </a:p>
        </p:txBody>
      </p:sp>
      <p:pic>
        <p:nvPicPr>
          <p:cNvPr id="5" name="Picture 4" descr="Ð¢Ð²Ð°ÑÐ¸Ð½ Ð· Ð¿Ð°Ð¿ÐµÑÑ Ð² ÑÑÐ¸Ð»Ñ Ð¿Ð°Ð¿ÐµÑÐºÑÐ°ÑÑ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12" y="5072065"/>
            <a:ext cx="3786214" cy="29421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userdocs.ru/pars_docs/refs/98/97700/97700_html_9432c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8699"/>
            <a:ext cx="6858000" cy="92326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84" y="1071538"/>
            <a:ext cx="4786346" cy="7286676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sz="2700" b="1" dirty="0" err="1"/>
              <a:t>Об’ємні</a:t>
            </a:r>
            <a:r>
              <a:rPr lang="ru-RU" sz="2700" b="1" dirty="0"/>
              <a:t> </a:t>
            </a:r>
            <a:r>
              <a:rPr lang="ru-RU" sz="2700" b="1" dirty="0" err="1"/>
              <a:t>герої</a:t>
            </a:r>
            <a:r>
              <a:rPr lang="ru-RU" sz="2700" b="1" dirty="0"/>
              <a:t> </a:t>
            </a:r>
            <a:r>
              <a:rPr lang="ru-RU" sz="2700" b="1" dirty="0" err="1"/>
              <a:t>мультфільмів</a:t>
            </a:r>
            <a:r>
              <a:rPr lang="ru-RU" sz="2700" b="1" dirty="0"/>
              <a:t> та </a:t>
            </a:r>
            <a:r>
              <a:rPr lang="ru-RU" sz="2700" b="1" dirty="0" err="1"/>
              <a:t>казок</a:t>
            </a:r>
            <a:r>
              <a:rPr lang="ru-RU" sz="2700" b="1" dirty="0"/>
              <a:t> в </a:t>
            </a:r>
            <a:r>
              <a:rPr lang="ru-RU" sz="2700" b="1" dirty="0" err="1"/>
              <a:t>стилі</a:t>
            </a:r>
            <a:r>
              <a:rPr lang="ru-RU" sz="2700" b="1" dirty="0"/>
              <a:t> </a:t>
            </a:r>
            <a:r>
              <a:rPr lang="ru-RU" sz="2700" b="1" dirty="0" err="1" smtClean="0"/>
              <a:t>паперкрафт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dirty="0" err="1"/>
              <a:t>Тільки</a:t>
            </a:r>
            <a:r>
              <a:rPr lang="ru-RU" sz="2000" dirty="0"/>
              <a:t> </a:t>
            </a:r>
            <a:r>
              <a:rPr lang="ru-RU" sz="2000" dirty="0" err="1"/>
              <a:t>уяви</a:t>
            </a:r>
            <a:r>
              <a:rPr lang="ru-RU" sz="2000" dirty="0"/>
              <a:t> </a:t>
            </a:r>
            <a:r>
              <a:rPr lang="ru-RU" sz="2000" dirty="0" err="1"/>
              <a:t>собі</a:t>
            </a:r>
            <a:r>
              <a:rPr lang="ru-RU" sz="2000" dirty="0"/>
              <a:t>: </a:t>
            </a:r>
            <a:r>
              <a:rPr lang="ru-RU" sz="2000" dirty="0" err="1"/>
              <a:t>супергерой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</a:t>
            </a:r>
            <a:r>
              <a:rPr lang="ru-RU" sz="2000" dirty="0" err="1"/>
              <a:t>Твого</a:t>
            </a:r>
            <a:r>
              <a:rPr lang="ru-RU" sz="2000" dirty="0"/>
              <a:t> </a:t>
            </a:r>
            <a:r>
              <a:rPr lang="ru-RU" sz="2000" dirty="0" err="1"/>
              <a:t>улюбленого</a:t>
            </a:r>
            <a:r>
              <a:rPr lang="ru-RU" sz="2000" dirty="0"/>
              <a:t> мультику </a:t>
            </a:r>
            <a:r>
              <a:rPr lang="ru-RU" sz="2000" dirty="0" err="1"/>
              <a:t>гостює</a:t>
            </a:r>
            <a:r>
              <a:rPr lang="ru-RU" sz="2000" dirty="0"/>
              <a:t> у Тебе </a:t>
            </a:r>
            <a:r>
              <a:rPr lang="ru-RU" sz="2000" dirty="0" err="1"/>
              <a:t>вдома</a:t>
            </a:r>
            <a:r>
              <a:rPr lang="ru-RU" sz="2000" dirty="0"/>
              <a:t>… </a:t>
            </a:r>
            <a:r>
              <a:rPr lang="ru-RU" sz="2000" dirty="0" err="1"/>
              <a:t>Мрію</a:t>
            </a:r>
            <a:r>
              <a:rPr lang="ru-RU" sz="2000" dirty="0"/>
              <a:t> легко </a:t>
            </a:r>
            <a:r>
              <a:rPr lang="ru-RU" sz="2000" dirty="0" err="1"/>
              <a:t>перетворити</a:t>
            </a:r>
            <a:r>
              <a:rPr lang="ru-RU" sz="2000" dirty="0"/>
              <a:t> на </a:t>
            </a:r>
            <a:r>
              <a:rPr lang="ru-RU" sz="2000" dirty="0" err="1"/>
              <a:t>реальність</a:t>
            </a:r>
            <a:r>
              <a:rPr lang="ru-RU" sz="2000" dirty="0"/>
              <a:t>. </a:t>
            </a:r>
            <a:r>
              <a:rPr lang="ru-RU" sz="2000" b="1" dirty="0" err="1"/>
              <a:t>Виготов</a:t>
            </a:r>
            <a:r>
              <a:rPr lang="ru-RU" sz="2000" b="1" dirty="0"/>
              <a:t> персонажа у </a:t>
            </a:r>
            <a:r>
              <a:rPr lang="ru-RU" sz="2000" b="1" dirty="0" err="1"/>
              <a:t>техніці</a:t>
            </a:r>
            <a:r>
              <a:rPr lang="ru-RU" sz="2000" b="1" dirty="0"/>
              <a:t> </a:t>
            </a:r>
            <a:r>
              <a:rPr lang="ru-RU" sz="2000" b="1" dirty="0" err="1"/>
              <a:t>паперкрафт</a:t>
            </a:r>
            <a:r>
              <a:rPr lang="ru-RU" sz="2000" dirty="0"/>
              <a:t> — </a:t>
            </a:r>
            <a:r>
              <a:rPr lang="ru-RU" sz="2000" dirty="0" err="1"/>
              <a:t>з</a:t>
            </a:r>
            <a:r>
              <a:rPr lang="ru-RU" sz="2000" dirty="0"/>
              <a:t> ним так весело </a:t>
            </a:r>
            <a:r>
              <a:rPr lang="ru-RU" sz="2000" dirty="0" err="1"/>
              <a:t>гратись</a:t>
            </a:r>
            <a:r>
              <a:rPr lang="ru-RU" sz="2000" dirty="0"/>
              <a:t>! Хлопчикам </a:t>
            </a:r>
            <a:r>
              <a:rPr lang="ru-RU" sz="2000" dirty="0" err="1"/>
              <a:t>неодмінно</a:t>
            </a:r>
            <a:r>
              <a:rPr lang="ru-RU" sz="2000" dirty="0"/>
              <a:t> </a:t>
            </a:r>
            <a:r>
              <a:rPr lang="ru-RU" sz="2000" dirty="0" err="1"/>
              <a:t>сподобаються</a:t>
            </a:r>
            <a:r>
              <a:rPr lang="ru-RU" sz="2000" dirty="0"/>
              <a:t> </a:t>
            </a:r>
            <a:r>
              <a:rPr lang="ru-RU" sz="2000" dirty="0" err="1"/>
              <a:t>фігурки</a:t>
            </a:r>
            <a:r>
              <a:rPr lang="ru-RU" sz="2000" dirty="0"/>
              <a:t> </a:t>
            </a:r>
            <a:r>
              <a:rPr lang="ru-RU" sz="2000" dirty="0" err="1"/>
              <a:t>Людини</a:t>
            </a:r>
            <a:r>
              <a:rPr lang="ru-RU" sz="2000" dirty="0"/>
              <a:t> </a:t>
            </a:r>
            <a:r>
              <a:rPr lang="ru-RU" sz="2000" dirty="0" err="1"/>
              <a:t>Павука</a:t>
            </a:r>
            <a:r>
              <a:rPr lang="ru-RU" sz="2000" dirty="0"/>
              <a:t> та </a:t>
            </a:r>
            <a:r>
              <a:rPr lang="ru-RU" sz="2000" dirty="0" err="1"/>
              <a:t>Бетмена</a:t>
            </a:r>
            <a:r>
              <a:rPr lang="ru-RU" sz="2000" dirty="0"/>
              <a:t>, а </a:t>
            </a:r>
            <a:r>
              <a:rPr lang="ru-RU" sz="2000" dirty="0" err="1"/>
              <a:t>дівчатка</a:t>
            </a:r>
            <a:r>
              <a:rPr lang="ru-RU" sz="2000" dirty="0"/>
              <a:t> </a:t>
            </a:r>
            <a:r>
              <a:rPr lang="ru-RU" sz="2000" dirty="0" err="1"/>
              <a:t>залюбки</a:t>
            </a:r>
            <a:r>
              <a:rPr lang="ru-RU" sz="2000" dirty="0"/>
              <a:t> </a:t>
            </a:r>
            <a:r>
              <a:rPr lang="ru-RU" sz="2000" dirty="0" err="1"/>
              <a:t>пограються</a:t>
            </a:r>
            <a:r>
              <a:rPr lang="ru-RU" sz="2000" dirty="0"/>
              <a:t> </a:t>
            </a:r>
            <a:r>
              <a:rPr lang="ru-RU" sz="2000" dirty="0" err="1"/>
              <a:t>зменшеною</a:t>
            </a:r>
            <a:r>
              <a:rPr lang="ru-RU" sz="2000" dirty="0"/>
              <a:t> </a:t>
            </a:r>
            <a:r>
              <a:rPr lang="ru-RU" sz="2000" dirty="0" err="1"/>
              <a:t>копією</a:t>
            </a:r>
            <a:r>
              <a:rPr lang="ru-RU" sz="2000" dirty="0"/>
              <a:t> </a:t>
            </a:r>
            <a:r>
              <a:rPr lang="ru-RU" sz="2000" dirty="0" err="1"/>
              <a:t>Хелло</a:t>
            </a:r>
            <a:r>
              <a:rPr lang="ru-RU" sz="2000" dirty="0"/>
              <a:t> </a:t>
            </a:r>
            <a:r>
              <a:rPr lang="ru-RU" sz="2000" dirty="0" err="1"/>
              <a:t>Кітті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Малефісенти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700" b="1" dirty="0"/>
              <a:t> 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1" dirty="0"/>
              <a:t> </a:t>
            </a:r>
            <a:r>
              <a:rPr lang="ru-RU" sz="2700" b="1" dirty="0" err="1"/>
              <a:t>Простий</a:t>
            </a:r>
            <a:r>
              <a:rPr lang="ru-RU" sz="2700" b="1" dirty="0"/>
              <a:t> </a:t>
            </a:r>
            <a:r>
              <a:rPr lang="ru-RU" sz="2700" b="1" dirty="0" err="1"/>
              <a:t>автомобіль</a:t>
            </a:r>
            <a:r>
              <a:rPr lang="ru-RU" sz="2700" b="1" dirty="0"/>
              <a:t> у </a:t>
            </a:r>
            <a:r>
              <a:rPr lang="ru-RU" sz="2700" b="1" dirty="0" err="1"/>
              <a:t>стилі</a:t>
            </a:r>
            <a:r>
              <a:rPr lang="ru-RU" sz="2700" b="1" dirty="0"/>
              <a:t> </a:t>
            </a:r>
            <a:r>
              <a:rPr lang="ru-RU" sz="2700" b="1" dirty="0" err="1" smtClean="0"/>
              <a:t>паперкрафт</a:t>
            </a: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dirty="0" err="1"/>
              <a:t>Поповни</a:t>
            </a:r>
            <a:r>
              <a:rPr lang="ru-RU" sz="2000" dirty="0"/>
              <a:t> </a:t>
            </a:r>
            <a:r>
              <a:rPr lang="ru-RU" sz="2000" dirty="0" err="1"/>
              <a:t>свій</a:t>
            </a:r>
            <a:r>
              <a:rPr lang="ru-RU" sz="2000" dirty="0"/>
              <a:t> автопарк </a:t>
            </a:r>
            <a:r>
              <a:rPr lang="ru-RU" sz="2000" dirty="0" err="1"/>
              <a:t>чудовими</a:t>
            </a:r>
            <a:r>
              <a:rPr lang="ru-RU" sz="2000" dirty="0"/>
              <a:t> </a:t>
            </a:r>
            <a:r>
              <a:rPr lang="ru-RU" sz="2000" dirty="0" err="1"/>
              <a:t>паперовими</a:t>
            </a:r>
            <a:r>
              <a:rPr lang="ru-RU" sz="2000" dirty="0"/>
              <a:t> машинками та </a:t>
            </a:r>
            <a:r>
              <a:rPr lang="ru-RU" sz="2000" dirty="0" err="1"/>
              <a:t>запропонуй</a:t>
            </a:r>
            <a:r>
              <a:rPr lang="ru-RU" sz="2000" dirty="0"/>
              <a:t> </a:t>
            </a:r>
            <a:r>
              <a:rPr lang="ru-RU" sz="2000" dirty="0" err="1"/>
              <a:t>друзям</a:t>
            </a:r>
            <a:r>
              <a:rPr lang="ru-RU" sz="2000" dirty="0"/>
              <a:t> </a:t>
            </a:r>
            <a:r>
              <a:rPr lang="ru-RU" sz="2000" dirty="0" err="1"/>
              <a:t>погратися</a:t>
            </a:r>
            <a:r>
              <a:rPr lang="ru-RU" sz="2000" dirty="0"/>
              <a:t> </a:t>
            </a:r>
            <a:r>
              <a:rPr lang="ru-RU" sz="2000" dirty="0" err="1"/>
              <a:t>новими</a:t>
            </a:r>
            <a:r>
              <a:rPr lang="ru-RU" sz="2000" dirty="0"/>
              <a:t> </a:t>
            </a:r>
            <a:r>
              <a:rPr lang="ru-RU" sz="2000" dirty="0" err="1"/>
              <a:t>іграшками</a:t>
            </a:r>
            <a:r>
              <a:rPr lang="ru-RU" sz="2000" dirty="0"/>
              <a:t>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своєї</a:t>
            </a:r>
            <a:r>
              <a:rPr lang="ru-RU" sz="2000" dirty="0"/>
              <a:t> </a:t>
            </a:r>
            <a:r>
              <a:rPr lang="ru-RU" sz="2000" dirty="0" err="1"/>
              <a:t>колекції</a:t>
            </a:r>
            <a:r>
              <a:rPr lang="ru-RU" sz="2000" dirty="0"/>
              <a:t>. </a:t>
            </a:r>
            <a:r>
              <a:rPr lang="ru-RU" sz="2000" dirty="0" err="1"/>
              <a:t>Мистецтво</a:t>
            </a:r>
            <a:r>
              <a:rPr lang="ru-RU" sz="2000" dirty="0"/>
              <a:t> </a:t>
            </a:r>
            <a:r>
              <a:rPr lang="ru-RU" sz="2000" dirty="0" err="1"/>
              <a:t>паперкрафту</a:t>
            </a:r>
            <a:r>
              <a:rPr lang="ru-RU" sz="2000" dirty="0"/>
              <a:t> — </a:t>
            </a:r>
            <a:r>
              <a:rPr lang="ru-RU" sz="2000" dirty="0" err="1"/>
              <a:t>просте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доступне</a:t>
            </a:r>
            <a:r>
              <a:rPr lang="ru-RU" sz="2000" dirty="0"/>
              <a:t>, ось </a:t>
            </a:r>
            <a:r>
              <a:rPr lang="ru-RU" sz="2000" dirty="0" err="1"/>
              <a:t>чому</a:t>
            </a:r>
            <a:r>
              <a:rPr lang="ru-RU" sz="2000" dirty="0"/>
              <a:t> так легко </a:t>
            </a:r>
            <a:r>
              <a:rPr lang="ru-RU" sz="2000" dirty="0" err="1"/>
              <a:t>створювати</a:t>
            </a:r>
            <a:r>
              <a:rPr lang="ru-RU" sz="2000" dirty="0"/>
              <a:t> </a:t>
            </a:r>
            <a:r>
              <a:rPr lang="ru-RU" sz="2000" dirty="0" err="1"/>
              <a:t>нових</a:t>
            </a:r>
            <a:r>
              <a:rPr lang="ru-RU" sz="2000" dirty="0"/>
              <a:t> </a:t>
            </a:r>
            <a:r>
              <a:rPr lang="ru-RU" sz="2000" dirty="0" err="1"/>
              <a:t>героїв</a:t>
            </a:r>
            <a:r>
              <a:rPr lang="ru-RU" sz="2000" dirty="0"/>
              <a:t> для </a:t>
            </a:r>
            <a:r>
              <a:rPr lang="ru-RU" sz="2000" dirty="0" err="1"/>
              <a:t>гри</a:t>
            </a:r>
            <a:r>
              <a:rPr lang="ru-RU" sz="2000" dirty="0"/>
              <a:t> </a:t>
            </a:r>
            <a:r>
              <a:rPr lang="ru-RU" sz="2000" dirty="0" err="1"/>
              <a:t>хоч</a:t>
            </a:r>
            <a:r>
              <a:rPr lang="ru-RU" sz="2000" dirty="0"/>
              <a:t> </a:t>
            </a:r>
            <a:r>
              <a:rPr lang="ru-RU" sz="2000" dirty="0" err="1"/>
              <a:t>щодня</a:t>
            </a:r>
            <a:r>
              <a:rPr lang="ru-RU" sz="2000" dirty="0"/>
              <a:t>!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userdocs.ru/pars_docs/refs/98/97700/97700_html_9432c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8699"/>
            <a:ext cx="6858000" cy="92326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46" y="785786"/>
            <a:ext cx="4643470" cy="6143668"/>
          </a:xfrm>
        </p:spPr>
        <p:txBody>
          <a:bodyPr>
            <a:normAutofit/>
          </a:bodyPr>
          <a:lstStyle/>
          <a:p>
            <a:r>
              <a:rPr lang="ru-RU" sz="2000" dirty="0"/>
              <a:t>Як сказав колись </a:t>
            </a:r>
            <a:r>
              <a:rPr lang="ru-RU" sz="2000" dirty="0" err="1"/>
              <a:t>грецький</a:t>
            </a:r>
            <a:r>
              <a:rPr lang="ru-RU" sz="2000" dirty="0"/>
              <a:t> </a:t>
            </a:r>
            <a:r>
              <a:rPr lang="ru-RU" sz="2000" dirty="0" err="1"/>
              <a:t>мудрець</a:t>
            </a:r>
            <a:r>
              <a:rPr lang="ru-RU" sz="2000" dirty="0"/>
              <a:t> </a:t>
            </a:r>
            <a:r>
              <a:rPr lang="ru-RU" sz="2000" dirty="0" err="1"/>
              <a:t>Біант</a:t>
            </a:r>
            <a:r>
              <a:rPr lang="ru-RU" sz="2000" dirty="0"/>
              <a:t>, «все </a:t>
            </a:r>
            <a:r>
              <a:rPr lang="ru-RU" sz="2000" dirty="0" err="1"/>
              <a:t>своє</a:t>
            </a:r>
            <a:r>
              <a:rPr lang="ru-RU" sz="2000" dirty="0"/>
              <a:t> ношу </a:t>
            </a:r>
            <a:r>
              <a:rPr lang="ru-RU" sz="2000" dirty="0" err="1"/>
              <a:t>з</a:t>
            </a:r>
            <a:r>
              <a:rPr lang="ru-RU" sz="2000" dirty="0"/>
              <a:t> собою». </a:t>
            </a:r>
            <a:r>
              <a:rPr lang="ru-RU" sz="2000" dirty="0" err="1"/>
              <a:t>Ти</a:t>
            </a:r>
            <a:r>
              <a:rPr lang="ru-RU" sz="2000" dirty="0"/>
              <a:t> </a:t>
            </a:r>
            <a:r>
              <a:rPr lang="ru-RU" sz="2000" dirty="0" err="1"/>
              <a:t>можеш</a:t>
            </a:r>
            <a:r>
              <a:rPr lang="ru-RU" sz="2000" dirty="0"/>
              <a:t> </a:t>
            </a:r>
            <a:r>
              <a:rPr lang="ru-RU" sz="2000" dirty="0" err="1"/>
              <a:t>вчинити</a:t>
            </a:r>
            <a:r>
              <a:rPr lang="ru-RU" sz="2000" dirty="0"/>
              <a:t> так само. Коли на </a:t>
            </a:r>
            <a:r>
              <a:rPr lang="ru-RU" sz="2000" dirty="0" err="1"/>
              <a:t>перерві</a:t>
            </a:r>
            <a:r>
              <a:rPr lang="ru-RU" sz="2000" dirty="0"/>
              <a:t> </a:t>
            </a:r>
            <a:r>
              <a:rPr lang="ru-RU" sz="2000" dirty="0" err="1"/>
              <a:t>між</a:t>
            </a:r>
            <a:r>
              <a:rPr lang="ru-RU" sz="2000" dirty="0"/>
              <a:t> уроками </a:t>
            </a:r>
            <a:r>
              <a:rPr lang="ru-RU" sz="2000" dirty="0" err="1"/>
              <a:t>Тобі</a:t>
            </a:r>
            <a:r>
              <a:rPr lang="ru-RU" sz="2000" dirty="0"/>
              <a:t> на </a:t>
            </a:r>
            <a:r>
              <a:rPr lang="ru-RU" sz="2000" dirty="0" err="1"/>
              <a:t>хвилинку</a:t>
            </a:r>
            <a:r>
              <a:rPr lang="ru-RU" sz="2000" dirty="0"/>
              <a:t> стане нудно, а </a:t>
            </a:r>
            <a:r>
              <a:rPr lang="ru-RU" sz="2000" dirty="0" err="1"/>
              <a:t>під</a:t>
            </a:r>
            <a:r>
              <a:rPr lang="ru-RU" sz="2000" dirty="0"/>
              <a:t> рукою не </a:t>
            </a:r>
            <a:r>
              <a:rPr lang="ru-RU" sz="2000" dirty="0" err="1"/>
              <a:t>знайдеться</a:t>
            </a:r>
            <a:r>
              <a:rPr lang="ru-RU" sz="2000" dirty="0"/>
              <a:t> </a:t>
            </a:r>
            <a:r>
              <a:rPr lang="ru-RU" sz="2000" dirty="0" err="1"/>
              <a:t>улюбленої</a:t>
            </a:r>
            <a:r>
              <a:rPr lang="ru-RU" sz="2000" dirty="0"/>
              <a:t> </a:t>
            </a:r>
            <a:r>
              <a:rPr lang="ru-RU" sz="2000" dirty="0" err="1"/>
              <a:t>іграшки</a:t>
            </a:r>
            <a:r>
              <a:rPr lang="ru-RU" sz="2000" dirty="0"/>
              <a:t>, </a:t>
            </a:r>
            <a:r>
              <a:rPr lang="ru-RU" sz="2000" dirty="0" err="1"/>
              <a:t>витягни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портфеля </a:t>
            </a:r>
            <a:r>
              <a:rPr lang="ru-RU" sz="2000" dirty="0" err="1"/>
              <a:t>звичайний</a:t>
            </a:r>
            <a:r>
              <a:rPr lang="ru-RU" sz="2000" dirty="0"/>
              <a:t> </a:t>
            </a:r>
            <a:r>
              <a:rPr lang="ru-RU" sz="2000" dirty="0" err="1"/>
              <a:t>аркуш</a:t>
            </a:r>
            <a:r>
              <a:rPr lang="ru-RU" sz="2000" dirty="0"/>
              <a:t> </a:t>
            </a:r>
            <a:r>
              <a:rPr lang="ru-RU" sz="2000" dirty="0" err="1"/>
              <a:t>зі</a:t>
            </a:r>
            <a:r>
              <a:rPr lang="ru-RU" sz="2000" dirty="0"/>
              <a:t> схемою та оживи </a:t>
            </a:r>
            <a:r>
              <a:rPr lang="ru-RU" sz="2000" dirty="0" err="1"/>
              <a:t>схованого</a:t>
            </a:r>
            <a:r>
              <a:rPr lang="ru-RU" sz="2000" dirty="0"/>
              <a:t> в </a:t>
            </a:r>
            <a:r>
              <a:rPr lang="ru-RU" sz="2000" dirty="0" err="1"/>
              <a:t>ньому</a:t>
            </a:r>
            <a:r>
              <a:rPr lang="ru-RU" sz="2000" dirty="0"/>
              <a:t> котика, машинку </a:t>
            </a:r>
            <a:r>
              <a:rPr lang="ru-RU" sz="2000" dirty="0" err="1"/>
              <a:t>або</a:t>
            </a:r>
            <a:r>
              <a:rPr lang="ru-RU" sz="2000" dirty="0"/>
              <a:t> пташку. </a:t>
            </a:r>
            <a:r>
              <a:rPr lang="ru-RU" sz="2000" dirty="0" err="1"/>
              <a:t>Певен</a:t>
            </a:r>
            <a:r>
              <a:rPr lang="ru-RU" sz="2000" dirty="0"/>
              <a:t>, </a:t>
            </a:r>
            <a:r>
              <a:rPr lang="ru-RU" sz="2000" dirty="0" err="1"/>
              <a:t>Твої</a:t>
            </a:r>
            <a:r>
              <a:rPr lang="ru-RU" sz="2000" dirty="0"/>
              <a:t> </a:t>
            </a:r>
            <a:r>
              <a:rPr lang="ru-RU" sz="2000" dirty="0" err="1"/>
              <a:t>однокласники</a:t>
            </a:r>
            <a:r>
              <a:rPr lang="ru-RU" sz="2000" dirty="0"/>
              <a:t> </a:t>
            </a:r>
            <a:r>
              <a:rPr lang="ru-RU" sz="2000" dirty="0" err="1"/>
              <a:t>теж</a:t>
            </a:r>
            <a:r>
              <a:rPr lang="ru-RU" sz="2000" dirty="0"/>
              <a:t> не </a:t>
            </a:r>
            <a:r>
              <a:rPr lang="ru-RU" sz="2000" dirty="0" err="1"/>
              <a:t>встоять</a:t>
            </a:r>
            <a:r>
              <a:rPr lang="ru-RU" sz="2000" dirty="0"/>
              <a:t> перед </a:t>
            </a:r>
            <a:r>
              <a:rPr lang="ru-RU" sz="2000" dirty="0" err="1"/>
              <a:t>спокусою</a:t>
            </a:r>
            <a:r>
              <a:rPr lang="ru-RU" sz="2000" dirty="0"/>
              <a:t> </a:t>
            </a:r>
            <a:r>
              <a:rPr lang="ru-RU" sz="2000" u="sng" dirty="0" err="1">
                <a:hlinkClick r:id="rId3"/>
              </a:rPr>
              <a:t>випробувати</a:t>
            </a:r>
            <a:r>
              <a:rPr lang="ru-RU" sz="2000" u="sng" dirty="0">
                <a:hlinkClick r:id="rId3"/>
              </a:rPr>
              <a:t> </a:t>
            </a:r>
            <a:r>
              <a:rPr lang="ru-RU" sz="2000" u="sng" dirty="0" err="1">
                <a:hlinkClick r:id="rId3"/>
              </a:rPr>
              <a:t>свої</a:t>
            </a:r>
            <a:r>
              <a:rPr lang="ru-RU" sz="2000" u="sng" dirty="0">
                <a:hlinkClick r:id="rId3"/>
              </a:rPr>
              <a:t> </a:t>
            </a:r>
            <a:r>
              <a:rPr lang="ru-RU" sz="2000" u="sng" dirty="0" err="1">
                <a:hlinkClick r:id="rId3"/>
              </a:rPr>
              <a:t>сили</a:t>
            </a:r>
            <a:r>
              <a:rPr lang="ru-RU" sz="2000" u="sng" dirty="0">
                <a:hlinkClick r:id="rId3"/>
              </a:rPr>
              <a:t> у популярному </a:t>
            </a:r>
            <a:r>
              <a:rPr lang="ru-RU" sz="2000" u="sng" dirty="0" err="1">
                <a:hlinkClick r:id="rId3"/>
              </a:rPr>
              <a:t>східному</a:t>
            </a:r>
            <a:r>
              <a:rPr lang="ru-RU" sz="2000" u="sng" dirty="0">
                <a:hlinkClick r:id="rId3"/>
              </a:rPr>
              <a:t> </a:t>
            </a:r>
            <a:r>
              <a:rPr lang="ru-RU" sz="2000" u="sng" dirty="0" err="1">
                <a:hlinkClick r:id="rId3"/>
              </a:rPr>
              <a:t>захопленні</a:t>
            </a:r>
            <a:r>
              <a:rPr lang="ru-RU" sz="2000" u="sng" dirty="0" smtClean="0">
                <a:hlinkClick r:id="rId3"/>
              </a:rPr>
              <a:t>.</a:t>
            </a:r>
            <a:r>
              <a:rPr lang="ru-RU" sz="2000" u="sng" dirty="0" smtClean="0"/>
              <a:t/>
            </a:r>
            <a:br>
              <a:rPr lang="ru-RU" sz="2000" u="sng" dirty="0" smtClean="0"/>
            </a:br>
            <a:r>
              <a:rPr lang="ru-RU" sz="2000" u="sng" dirty="0"/>
              <a:t/>
            </a:r>
            <a:br>
              <a:rPr lang="ru-RU" sz="2000" u="sng" dirty="0"/>
            </a:br>
            <a:r>
              <a:rPr lang="ru-RU" sz="2000" u="sng" dirty="0" smtClean="0"/>
              <a:t/>
            </a:r>
            <a:br>
              <a:rPr lang="ru-RU" sz="2000" u="sng" dirty="0" smtClean="0"/>
            </a:br>
            <a:r>
              <a:rPr lang="ru-RU" sz="2000" u="sng" dirty="0"/>
              <a:t/>
            </a:r>
            <a:br>
              <a:rPr lang="ru-RU" sz="2000" u="sng" dirty="0"/>
            </a:br>
            <a:r>
              <a:rPr lang="ru-RU" sz="2000" u="sng" dirty="0" smtClean="0"/>
              <a:t/>
            </a:r>
            <a:br>
              <a:rPr lang="ru-RU" sz="2000" u="sng" dirty="0" smtClean="0"/>
            </a:br>
            <a:r>
              <a:rPr lang="ru-RU" sz="2000" u="sng" dirty="0" err="1" smtClean="0"/>
              <a:t>Нижче</a:t>
            </a:r>
            <a:r>
              <a:rPr lang="ru-RU" sz="2000" u="sng" dirty="0" smtClean="0"/>
              <a:t> </a:t>
            </a:r>
            <a:r>
              <a:rPr lang="ru-RU" sz="2000" u="sng" dirty="0" err="1" smtClean="0"/>
              <a:t>пропоную</a:t>
            </a:r>
            <a:r>
              <a:rPr lang="ru-RU" sz="2000" u="sng" dirty="0" smtClean="0"/>
              <a:t> </a:t>
            </a:r>
            <a:r>
              <a:rPr lang="ru-RU" sz="2000" u="sng" dirty="0" err="1" smtClean="0"/>
              <a:t>схеми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Ð¡Ð»Ð¾Ð½ Ð² ÑÑÐ¸Ð»Ñ Ð¿Ð°Ð¿ÐµÑÐºÑÐ°ÑÑ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8" y="181520"/>
            <a:ext cx="6268301" cy="83910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ÐÐµÐ½Ð³ÑÑÑ Ð² ÑÑÐ¸Ð»Ñ Ð¿Ð°Ð¿ÐµÑÐºÑÐ°ÑÑ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4476" y="357158"/>
            <a:ext cx="5606830" cy="79296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Ð¡Ð»Ð¾Ð½ Ð² ÑÑÐ¸Ð»Ñ Ð¿Ð°Ð¿ÐµÑÐºÑÐ°ÑÑ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66" y="403268"/>
            <a:ext cx="6091831" cy="815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ÐÐ¾ÑÐ¾Ð²Ð° Ð² ÑÑÐ¸Ð»Ñ Ð¿Ð°Ð¿ÐµÑÐºÑÐ°ÑÑ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8" y="428596"/>
            <a:ext cx="6003922" cy="4246405"/>
          </a:xfrm>
          <a:prstGeom prst="rect">
            <a:avLst/>
          </a:prstGeom>
          <a:noFill/>
        </p:spPr>
      </p:pic>
      <p:pic>
        <p:nvPicPr>
          <p:cNvPr id="23554" name="Picture 2" descr="Ð¡Ð¾Ð²Ð° Ð² ÑÑÐ¸Ð»Ñ Ð¿Ð°Ð¿ÐµÑÐºÑÐ°ÑÑ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04" y="4571455"/>
            <a:ext cx="5500726" cy="40788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ÐÑÐ»Ð¾ÑÐºÐ° Ð² ÑÑÐ¸Ð»Ñ Ð¿Ð°Ð¿ÐµÑÐºÑÐ°ÑÑ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706" y="214282"/>
            <a:ext cx="6178128" cy="46598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ÐÐ»ÐµÐ½Ñ Ð² ÑÑÐ¸Ð»Ñ Ð¿Ð°Ð¿ÐµÑÐºÑÐ°ÑÑ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04" y="428596"/>
            <a:ext cx="5981700" cy="4144963"/>
          </a:xfrm>
          <a:prstGeom prst="rect">
            <a:avLst/>
          </a:prstGeom>
          <a:noFill/>
        </p:spPr>
      </p:pic>
      <p:pic>
        <p:nvPicPr>
          <p:cNvPr id="31748" name="Picture 4" descr="ÐÐµÑ Ð² ÑÑÐ¸Ð»Ñ Ð¿Ð°Ð¿ÐµÑÐºÑÐ°ÑÑ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8" y="4643438"/>
            <a:ext cx="5981700" cy="35385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Ð¢Ð¸Ð³Ñ Ð² ÑÑÐ¸Ð»Ñ Ð¿Ð°Ð¿ÐµÑÐºÑÐ°ÑÑ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66" y="285720"/>
            <a:ext cx="5981700" cy="841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ÐÐ¶Ð°Ðº Ð² ÑÑÐ¸Ð»Ñ Ð¿Ð°Ð¿ÐµÑÐºÑÐ°ÑÑ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80" y="285720"/>
            <a:ext cx="5981700" cy="8459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s://pustunchik.ua/uploads/creation/cache/475091bd178b9a751ca2116db0d2a1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42" y="285721"/>
            <a:ext cx="5214974" cy="3926456"/>
          </a:xfrm>
          <a:prstGeom prst="rect">
            <a:avLst/>
          </a:prstGeom>
          <a:noFill/>
        </p:spPr>
      </p:pic>
      <p:pic>
        <p:nvPicPr>
          <p:cNvPr id="28676" name="Picture 4" descr="https://pustunchik.ua/uploads/creation/adecc601946c1441a76b534f4845a62f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70" y="4357686"/>
            <a:ext cx="5286412" cy="44947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images-on-off.com/images/60/obemniefigurkiizbumagiraspechatayiskleys-d909c4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295" y="357158"/>
            <a:ext cx="6406705" cy="8310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cdn01.ru/files/users/images/e3/83/e3835f187d9802d367acb326318339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04" y="357158"/>
            <a:ext cx="5715000" cy="8477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childnmom.ru/wp-content/uploads/2015/10/podelka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825" y="99983"/>
            <a:ext cx="6318175" cy="90440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://img.happy-giraffe.ru/v2/thumbs/e26e4ffdce15f4bc6711c767ffa68dac/02/16/5a1784d082cd4fed2b40143db6d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56" y="361885"/>
            <a:ext cx="5467352" cy="81105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s://woman-project.com/uploads/1364936400/143ba230e00cf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543"/>
            <a:ext cx="6858000" cy="92235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https://7ia.info/wp-content/uploads/images/paperkraft-shemy-iz-bumagi-4_16_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30581"/>
            <a:ext cx="6857999" cy="91745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103</Words>
  <Application>Microsoft Office PowerPoint</Application>
  <PresentationFormat>Экран (4:3)</PresentationFormat>
  <Paragraphs>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Паперкафт: прості іграшки з паперу</vt:lpstr>
      <vt:lpstr>Виготовлення паперових іграшок — мабуть, одна з найдавніших дитячих розваг. Неймовірно цікаво спостерігати за тим, як звичайний аркуш паперу перетворюється на дракона, совеня чи кумедного їжачка. А як щодо Малефісенти? Мистецтво крафтингу з паперу родом з Японії і дещо нагадує орігамі, однак вимагає вирізання та склеювання деталей. Все, що потрібно для виготовлення іграшок у стилі паперкрафт, — це кольоровий принтер, цупкий папір, ножиці та клей-олівець. Роздрукуй заготовку, виріж деталі та склей у потрібних місцях — фігурка готова! Паперову іграшку можна взяти на вулицю або в гості. І зовсім не страшно, якщо вона раптом загубиться. Виготовляти нову буде ще цікавіше! А якщо постараєшся: розфарбуєш саморобку олівцями, додаси деталей або виготовиш для неї затишний будиночок — сміливо неси виріб на виставку в садок або школу. </vt:lpstr>
      <vt:lpstr>Тварин з паперу в стилі паперкрафт  Паперові звірята прикрасять будь-який інтер’єр та стануть чудовим подарунком другу. Обирай макети, які Тобі до душі, та влаштуй у своїй кімнаті маленький зоопарк. Пропонуємо шаблони виготовлення тигра, кенгуру, сови, корівки та інших. На виготовлення кожної іграшки знадобиться не більше 15 хвилин. Вперед!</vt:lpstr>
      <vt:lpstr>Об’ємні герої мультфільмів та казок в стилі паперкрафт  Тільки уяви собі: супергерой з Твого улюбленого мультику гостює у Тебе вдома… Мрію легко перетворити на реальність. Виготов персонажа у техніці паперкрафт — з ним так весело гратись! Хлопчикам неодмінно сподобаються фігурки Людини Павука та Бетмена, а дівчатка залюбки пограються зменшеною копією Хелло Кітті або Малефісенти.     Простий автомобіль у стилі паперкрафт  Поповни свій автопарк чудовими паперовими машинками та запропонуй друзям погратися новими іграшками зі своєї колекції. Мистецтво паперкрафту — просте і доступне, ось чому так легко створювати нових героїв для гри хоч щодня!   </vt:lpstr>
      <vt:lpstr>Як сказав колись грецький мудрець Біант, «все своє ношу з собою». Ти можеш вчинити так само. Коли на перерві між уроками Тобі на хвилинку стане нудно, а під рукою не знайдеться улюбленої іграшки, витягни з портфеля звичайний аркуш зі схемою та оживи схованого в ньому котика, машинку або пташку. Певен, Твої однокласники теж не встоять перед спокусою випробувати свої сили у популярному східному захопленні.     Нижче пропоную схеми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Паперкафт: прості іграшки з паперу</dc:title>
  <dc:creator>464</dc:creator>
  <cp:lastModifiedBy>464</cp:lastModifiedBy>
  <cp:revision>2</cp:revision>
  <dcterms:created xsi:type="dcterms:W3CDTF">2019-02-16T17:53:03Z</dcterms:created>
  <dcterms:modified xsi:type="dcterms:W3CDTF">2019-03-13T17:23:05Z</dcterms:modified>
</cp:coreProperties>
</file>