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11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56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28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787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39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4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6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2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43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5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479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46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4646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117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702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3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7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05FAE-325B-47E8-A223-1B4A7AB48D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Людина в </a:t>
            </a:r>
            <a:r>
              <a:rPr lang="ru-RU" b="1" dirty="0" err="1"/>
              <a:t>ріднім</a:t>
            </a:r>
            <a:r>
              <a:rPr lang="ru-RU" b="1" dirty="0"/>
              <a:t> краю  – </a:t>
            </a:r>
            <a:br>
              <a:rPr lang="ru-RU" b="1" dirty="0"/>
            </a:br>
            <a:r>
              <a:rPr lang="ru-RU" b="1" dirty="0" err="1"/>
              <a:t>мов</a:t>
            </a:r>
            <a:r>
              <a:rPr lang="ru-RU" b="1" dirty="0"/>
              <a:t> </a:t>
            </a:r>
            <a:r>
              <a:rPr lang="ru-RU" b="1" dirty="0" err="1"/>
              <a:t>квітка</a:t>
            </a:r>
            <a:r>
              <a:rPr lang="ru-RU" b="1" dirty="0"/>
              <a:t> в </a:t>
            </a:r>
            <a:r>
              <a:rPr lang="ru-RU" b="1" dirty="0" err="1"/>
              <a:t>травневім</a:t>
            </a:r>
            <a:r>
              <a:rPr lang="ru-RU" b="1" dirty="0"/>
              <a:t> гаю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93DA91-AC2A-4EAE-9FF7-D91329290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527613"/>
            <a:ext cx="8915399" cy="137605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/>
              <a:t>Той </a:t>
            </a:r>
            <a:r>
              <a:rPr lang="ru-RU" sz="7200" dirty="0" err="1"/>
              <a:t>дивний</a:t>
            </a:r>
            <a:r>
              <a:rPr lang="ru-RU" sz="7200" dirty="0"/>
              <a:t> край, </a:t>
            </a:r>
            <a:r>
              <a:rPr lang="ru-RU" sz="7200" dirty="0" err="1"/>
              <a:t>що</a:t>
            </a:r>
            <a:r>
              <a:rPr lang="ru-RU" sz="7200" dirty="0"/>
              <a:t> </a:t>
            </a:r>
            <a:r>
              <a:rPr lang="ru-RU" sz="7200" dirty="0" err="1"/>
              <a:t>зветься</a:t>
            </a:r>
            <a:r>
              <a:rPr lang="ru-RU" sz="7200" dirty="0"/>
              <a:t> </a:t>
            </a:r>
            <a:r>
              <a:rPr lang="ru-RU" sz="7200" dirty="0" err="1"/>
              <a:t>Батьківщина</a:t>
            </a:r>
            <a:r>
              <a:rPr lang="ru-RU" sz="7200" dirty="0"/>
              <a:t> –</a:t>
            </a:r>
          </a:p>
          <a:p>
            <a:r>
              <a:rPr lang="ru-RU" sz="7200" dirty="0"/>
              <a:t>   то </a:t>
            </a:r>
            <a:r>
              <a:rPr lang="ru-RU" sz="7200" dirty="0" err="1"/>
              <a:t>найдорожча</a:t>
            </a:r>
            <a:r>
              <a:rPr lang="ru-RU" sz="7200" dirty="0"/>
              <a:t> </a:t>
            </a:r>
            <a:r>
              <a:rPr lang="ru-RU" sz="7200" dirty="0" err="1"/>
              <a:t>серденьку</a:t>
            </a:r>
            <a:r>
              <a:rPr lang="ru-RU" sz="7200" dirty="0"/>
              <a:t> земля!</a:t>
            </a:r>
          </a:p>
          <a:p>
            <a:r>
              <a:rPr lang="ru-RU" sz="7200" dirty="0"/>
              <a:t>     </a:t>
            </a:r>
            <a:r>
              <a:rPr lang="ru-RU" sz="7200" dirty="0" err="1"/>
              <a:t>Бо</a:t>
            </a:r>
            <a:r>
              <a:rPr lang="ru-RU" sz="7200" dirty="0"/>
              <a:t> </a:t>
            </a:r>
            <a:r>
              <a:rPr lang="ru-RU" sz="7200" dirty="0" err="1"/>
              <a:t>ти</a:t>
            </a:r>
            <a:r>
              <a:rPr lang="ru-RU" sz="7200" dirty="0"/>
              <a:t> </a:t>
            </a:r>
            <a:r>
              <a:rPr lang="ru-RU" sz="7200" dirty="0" err="1"/>
              <a:t>вродивсь</a:t>
            </a:r>
            <a:r>
              <a:rPr lang="ru-RU" sz="7200" dirty="0"/>
              <a:t> у </a:t>
            </a:r>
            <a:r>
              <a:rPr lang="ru-RU" sz="7200" dirty="0" err="1"/>
              <a:t>незалежній</a:t>
            </a:r>
            <a:r>
              <a:rPr lang="ru-RU" sz="7200" dirty="0"/>
              <a:t> </a:t>
            </a:r>
            <a:r>
              <a:rPr lang="ru-RU" sz="7200" dirty="0" err="1"/>
              <a:t>Україні</a:t>
            </a:r>
            <a:r>
              <a:rPr lang="ru-RU" sz="7200" dirty="0"/>
              <a:t>,</a:t>
            </a:r>
          </a:p>
          <a:p>
            <a:r>
              <a:rPr lang="ru-RU" sz="7200" dirty="0"/>
              <a:t>        </a:t>
            </a:r>
            <a:r>
              <a:rPr lang="ru-RU" sz="7200" dirty="0" err="1"/>
              <a:t>Ти</a:t>
            </a:r>
            <a:r>
              <a:rPr lang="ru-RU" sz="7200" dirty="0"/>
              <a:t> </a:t>
            </a:r>
            <a:r>
              <a:rPr lang="ru-RU" sz="7200" dirty="0" err="1"/>
              <a:t>чув</a:t>
            </a:r>
            <a:r>
              <a:rPr lang="ru-RU" sz="7200" dirty="0"/>
              <a:t> солодку </a:t>
            </a:r>
            <a:r>
              <a:rPr lang="ru-RU" sz="7200" dirty="0" err="1"/>
              <a:t>пісню</a:t>
            </a:r>
            <a:r>
              <a:rPr lang="ru-RU" sz="7200" dirty="0"/>
              <a:t> </a:t>
            </a:r>
            <a:r>
              <a:rPr lang="ru-RU" sz="7200" dirty="0" err="1"/>
              <a:t>солов‘я</a:t>
            </a:r>
            <a:r>
              <a:rPr lang="ru-RU" sz="7200" dirty="0"/>
              <a:t>!...</a:t>
            </a:r>
          </a:p>
          <a:p>
            <a:r>
              <a:rPr lang="ru-RU" sz="7200" dirty="0"/>
              <a:t>                                                                                                          </a:t>
            </a:r>
            <a:r>
              <a:rPr lang="ru-RU" sz="7200" i="1" dirty="0"/>
              <a:t>А. Ткаченко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98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646807-7EAD-4F13-866E-1FAB5994C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4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7179A-AD6A-4E7C-886F-7BE407EB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443" y="63284"/>
            <a:ext cx="8486313" cy="13255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Край, </a:t>
            </a:r>
            <a:r>
              <a:rPr lang="ru-RU" sz="3600" b="1" dirty="0" err="1">
                <a:solidFill>
                  <a:srgbClr val="800080"/>
                </a:solidFill>
                <a:latin typeface="arial" panose="020B0604020202020204" pitchFamily="34" charset="0"/>
              </a:rPr>
              <a:t>мій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 err="1">
                <a:solidFill>
                  <a:srgbClr val="800080"/>
                </a:solidFill>
                <a:latin typeface="arial" panose="020B0604020202020204" pitchFamily="34" charset="0"/>
              </a:rPr>
              <a:t>рідний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>
                <a:solidFill>
                  <a:srgbClr val="800080"/>
                </a:solidFill>
                <a:latin typeface="arial" panose="020B0604020202020204" pitchFamily="34" charset="0"/>
              </a:rPr>
              <a:t>край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,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Пісенний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край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завзяття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і труда,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Ти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— моя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любов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,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Ти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рінда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Матінко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, моя Земля!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endParaRPr lang="ru-RU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452F85-61FA-42DB-BED6-748B04F5E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24" y="2447740"/>
            <a:ext cx="7125811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35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FAF00-EE7F-4AD7-80A2-3CA892C4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1600" b="1" dirty="0">
                <a:solidFill>
                  <a:srgbClr val="0000FF"/>
                </a:solidFill>
                <a:latin typeface="verdana" panose="020B0604030504040204" pitchFamily="34" charset="0"/>
              </a:rPr>
              <a:t>Кожна людина хоч раз у житті замислювалась над тим, хто вона, де її коріння, чи увесь її рід походить з одного краю. Ваші дідусь чи бабуся, дивлячись на вас, приховуючи сльози радості, згадують і своє дитинство, часом тяжке, напівголодне, але радісне, тепле, рідне… Бо такими ж малими хлопчиками й дівчатками бігали вони в‘юнкими стежками, здіймаючи куряву босими ноженятами, плели вінки з духмяного любистку й блакитного барвінку, раділи, мріяли, зростали.</a:t>
            </a:r>
            <a:br>
              <a:rPr lang="uk-UA" b="1" dirty="0">
                <a:solidFill>
                  <a:srgbClr val="666666"/>
                </a:solidFill>
                <a:latin typeface="verdana" panose="020B060403050404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C4D183-6AF4-4489-944F-2A502B223C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40831" y="2689225"/>
            <a:ext cx="3810000" cy="2667000"/>
          </a:xfrm>
          <a:prstGeom prst="rect">
            <a:avLst/>
          </a:prstGeom>
        </p:spPr>
      </p:pic>
      <p:pic>
        <p:nvPicPr>
          <p:cNvPr id="1026" name="Picture 2" descr="https://1.bp.blogspot.com/-QN8_qeVESjY/Xo2LsqVqG8I/AAAAAAAABEQ/jGml73zPCZ0-Zt6Tl6LdHlq3U4zYg0VpQCLcBGAsYHQ/s400/34_5.jpg">
            <a:extLst>
              <a:ext uri="{FF2B5EF4-FFF2-40B4-BE49-F238E27FC236}">
                <a16:creationId xmlns:a16="http://schemas.microsoft.com/office/drawing/2014/main" id="{1D7509D4-86BC-4D8C-945A-0A09DCAF84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994" y="258603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3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8CC89-B5E3-4C2D-89DD-A77C5C958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304" y="-26633"/>
            <a:ext cx="10762696" cy="688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1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1.bp.blogspot.com/-tsEcXCr1qEo/Xo2JPzPOKNI/AAAAAAAABEA/SMzpNmvQP-MYjMsxKdOlIk-lf5x4Jf5mACLcBGAsYHQ/s640/bslajd3.jpg">
            <a:extLst>
              <a:ext uri="{FF2B5EF4-FFF2-40B4-BE49-F238E27FC236}">
                <a16:creationId xmlns:a16="http://schemas.microsoft.com/office/drawing/2014/main" id="{F0AA8073-2990-46CC-B185-E693ACD94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940" y="0"/>
            <a:ext cx="105910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21723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290</Words>
  <Application>Microsoft Office PowerPoint</Application>
  <PresentationFormat>Широкоэкранный</PresentationFormat>
  <Paragraphs>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</vt:lpstr>
      <vt:lpstr>Century Gothic</vt:lpstr>
      <vt:lpstr>verdana</vt:lpstr>
      <vt:lpstr>Wingdings 3</vt:lpstr>
      <vt:lpstr>Легкий дым</vt:lpstr>
      <vt:lpstr>Людина в ріднім краю  –  мов квітка в травневім гаю </vt:lpstr>
      <vt:lpstr>Презентация PowerPoint</vt:lpstr>
      <vt:lpstr>Край, мій рідний край, Пісенний край завзяття і труда, Ти — моя любов, Ти рінда Матінко, моя Земля! </vt:lpstr>
      <vt:lpstr>Кожна людина хоч раз у житті замислювалась над тим, хто вона, де її коріння, чи увесь її рід походить з одного краю. Ваші дідусь чи бабуся, дивлячись на вас, приховуючи сльози радості, згадують і своє дитинство, часом тяжке, напівголодне, але радісне, тепле, рідне… Бо такими ж малими хлопчиками й дівчатками бігали вони в‘юнкими стежками, здіймаючи куряву босими ноженятами, плели вінки з духмяного любистку й блакитного барвінку, раділи, мріяли, зростали.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Людина в ріднім краю  –  мов квітка в травневім гаю</dc:title>
  <dc:creator>Hp</dc:creator>
  <cp:lastModifiedBy>Hp</cp:lastModifiedBy>
  <cp:revision>2</cp:revision>
  <dcterms:created xsi:type="dcterms:W3CDTF">2022-04-02T13:25:38Z</dcterms:created>
  <dcterms:modified xsi:type="dcterms:W3CDTF">2022-04-02T13:32:00Z</dcterms:modified>
</cp:coreProperties>
</file>