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</p:sldIdLst>
  <p:sldSz cx="12192000" cy="6858000"/>
  <p:notesSz cx="6858000" cy="9144000"/>
  <p:defaultTextStyle>
    <a:defPPr>
      <a:defRPr lang="uk-UA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22" autoAdjust="0"/>
    <p:restoredTop sz="94660"/>
  </p:normalViewPr>
  <p:slideViewPr>
    <p:cSldViewPr snapToGrid="0">
      <p:cViewPr varScale="1">
        <p:scale>
          <a:sx n="50" d="100"/>
          <a:sy n="50" d="100"/>
        </p:scale>
        <p:origin x="806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и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uk-UA" smtClean="0"/>
              <a:t>Зразок заголовка</a:t>
            </a:r>
            <a:endParaRPr lang="uk-UA"/>
          </a:p>
        </p:txBody>
      </p:sp>
      <p:sp>
        <p:nvSpPr>
          <p:cNvPr id="3" name="Пі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uk-UA" smtClean="0"/>
              <a:t>Клацніть, щоб редагувати стиль зразка підзаголовка</a:t>
            </a:r>
            <a:endParaRPr lang="uk-UA"/>
          </a:p>
        </p:txBody>
      </p:sp>
      <p:sp>
        <p:nvSpPr>
          <p:cNvPr id="4" name="Місце для дати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475BA8-3943-4170-A8F7-155003CBC22D}" type="datetimeFigureOut">
              <a:rPr lang="uk-UA" smtClean="0"/>
              <a:t>18.04.2022</a:t>
            </a:fld>
            <a:endParaRPr lang="uk-UA"/>
          </a:p>
        </p:txBody>
      </p:sp>
      <p:sp>
        <p:nvSpPr>
          <p:cNvPr id="5" name="Місце для нижнього колонтитула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Місце для номер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4B5EC6-E0DB-4AED-A8B0-EC517F4AEB7C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9959638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і об’є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smtClean="0"/>
              <a:t>Зразок заголовка</a:t>
            </a:r>
            <a:endParaRPr lang="uk-UA"/>
          </a:p>
        </p:txBody>
      </p:sp>
      <p:sp>
        <p:nvSpPr>
          <p:cNvPr id="3" name="Місце для вмісту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uk-UA" smtClean="0"/>
              <a:t>Редагувати стиль зразка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П’ятий рівень</a:t>
            </a:r>
            <a:endParaRPr lang="uk-UA"/>
          </a:p>
        </p:txBody>
      </p:sp>
      <p:sp>
        <p:nvSpPr>
          <p:cNvPr id="4" name="Місце для дати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475BA8-3943-4170-A8F7-155003CBC22D}" type="datetimeFigureOut">
              <a:rPr lang="uk-UA" smtClean="0"/>
              <a:t>18.04.2022</a:t>
            </a:fld>
            <a:endParaRPr lang="uk-UA"/>
          </a:p>
        </p:txBody>
      </p:sp>
      <p:sp>
        <p:nvSpPr>
          <p:cNvPr id="5" name="Місце для нижнього колонтитула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Місце для номер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4B5EC6-E0DB-4AED-A8B0-EC517F4AEB7C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95465233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озділ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uk-UA" smtClean="0"/>
              <a:t>Зразок заголовка</a:t>
            </a:r>
            <a:endParaRPr lang="uk-UA"/>
          </a:p>
        </p:txBody>
      </p:sp>
      <p:sp>
        <p:nvSpPr>
          <p:cNvPr id="3" name="Місце для тексту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  <p:sp>
        <p:nvSpPr>
          <p:cNvPr id="4" name="Місце для дати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475BA8-3943-4170-A8F7-155003CBC22D}" type="datetimeFigureOut">
              <a:rPr lang="uk-UA" smtClean="0"/>
              <a:t>18.04.2022</a:t>
            </a:fld>
            <a:endParaRPr lang="uk-UA"/>
          </a:p>
        </p:txBody>
      </p:sp>
      <p:sp>
        <p:nvSpPr>
          <p:cNvPr id="5" name="Місце для нижнього колонтитула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Місце для номер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4B5EC6-E0DB-4AED-A8B0-EC517F4AEB7C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34331309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’єкт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smtClean="0"/>
              <a:t>Зразок заголовка</a:t>
            </a:r>
            <a:endParaRPr lang="uk-UA"/>
          </a:p>
        </p:txBody>
      </p:sp>
      <p:sp>
        <p:nvSpPr>
          <p:cNvPr id="3" name="Місце для вмісту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uk-UA" smtClean="0"/>
              <a:t>Редагувати стиль зразка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П’ятий рівень</a:t>
            </a:r>
            <a:endParaRPr lang="uk-UA"/>
          </a:p>
        </p:txBody>
      </p:sp>
      <p:sp>
        <p:nvSpPr>
          <p:cNvPr id="4" name="Місце для вмісту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uk-UA" smtClean="0"/>
              <a:t>Редагувати стиль зразка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П’ятий рівень</a:t>
            </a:r>
            <a:endParaRPr lang="uk-UA"/>
          </a:p>
        </p:txBody>
      </p:sp>
      <p:sp>
        <p:nvSpPr>
          <p:cNvPr id="5" name="Місце для дати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475BA8-3943-4170-A8F7-155003CBC22D}" type="datetimeFigureOut">
              <a:rPr lang="uk-UA" smtClean="0"/>
              <a:t>18.04.2022</a:t>
            </a:fld>
            <a:endParaRPr lang="uk-UA"/>
          </a:p>
        </p:txBody>
      </p:sp>
      <p:sp>
        <p:nvSpPr>
          <p:cNvPr id="6" name="Місце для нижнього колонтитула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Місце для номера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4B5EC6-E0DB-4AED-A8B0-EC517F4AEB7C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30223574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Порівнянн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uk-UA" smtClean="0"/>
              <a:t>Зразок заголовка</a:t>
            </a:r>
            <a:endParaRPr lang="uk-UA"/>
          </a:p>
        </p:txBody>
      </p:sp>
      <p:sp>
        <p:nvSpPr>
          <p:cNvPr id="3" name="Місце для тексту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  <p:sp>
        <p:nvSpPr>
          <p:cNvPr id="4" name="Місце для вмісту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uk-UA" smtClean="0"/>
              <a:t>Редагувати стиль зразка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П’ятий рівень</a:t>
            </a:r>
            <a:endParaRPr lang="uk-UA"/>
          </a:p>
        </p:txBody>
      </p:sp>
      <p:sp>
        <p:nvSpPr>
          <p:cNvPr id="5" name="Місце для тексту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  <p:sp>
        <p:nvSpPr>
          <p:cNvPr id="6" name="Місце для вмісту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uk-UA" smtClean="0"/>
              <a:t>Редагувати стиль зразка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П’ятий рівень</a:t>
            </a:r>
            <a:endParaRPr lang="uk-UA"/>
          </a:p>
        </p:txBody>
      </p:sp>
      <p:sp>
        <p:nvSpPr>
          <p:cNvPr id="7" name="Місце для дати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475BA8-3943-4170-A8F7-155003CBC22D}" type="datetimeFigureOut">
              <a:rPr lang="uk-UA" smtClean="0"/>
              <a:t>18.04.2022</a:t>
            </a:fld>
            <a:endParaRPr lang="uk-UA"/>
          </a:p>
        </p:txBody>
      </p:sp>
      <p:sp>
        <p:nvSpPr>
          <p:cNvPr id="8" name="Місце для нижнього колонтитула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Місце для номера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4B5EC6-E0DB-4AED-A8B0-EC517F4AEB7C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17662209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Лише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smtClean="0"/>
              <a:t>Зразок заголовка</a:t>
            </a:r>
            <a:endParaRPr lang="uk-UA"/>
          </a:p>
        </p:txBody>
      </p:sp>
      <p:sp>
        <p:nvSpPr>
          <p:cNvPr id="3" name="Місце для дати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475BA8-3943-4170-A8F7-155003CBC22D}" type="datetimeFigureOut">
              <a:rPr lang="uk-UA" smtClean="0"/>
              <a:t>18.04.2022</a:t>
            </a:fld>
            <a:endParaRPr lang="uk-UA"/>
          </a:p>
        </p:txBody>
      </p:sp>
      <p:sp>
        <p:nvSpPr>
          <p:cNvPr id="4" name="Місце для нижнього колонтитула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5" name="Місце для номера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4B5EC6-E0DB-4AED-A8B0-EC517F4AEB7C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24227116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и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ісце для дати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475BA8-3943-4170-A8F7-155003CBC22D}" type="datetimeFigureOut">
              <a:rPr lang="uk-UA" smtClean="0"/>
              <a:t>18.04.2022</a:t>
            </a:fld>
            <a:endParaRPr lang="uk-UA"/>
          </a:p>
        </p:txBody>
      </p:sp>
      <p:sp>
        <p:nvSpPr>
          <p:cNvPr id="3" name="Місце для нижнього колонтитула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4" name="Місце для номера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4B5EC6-E0DB-4AED-A8B0-EC517F4AEB7C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89853142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Вміст із підпис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uk-UA" smtClean="0"/>
              <a:t>Зразок заголовка</a:t>
            </a:r>
            <a:endParaRPr lang="uk-UA"/>
          </a:p>
        </p:txBody>
      </p:sp>
      <p:sp>
        <p:nvSpPr>
          <p:cNvPr id="3" name="Місце для вмісту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П’ятий рівень</a:t>
            </a:r>
            <a:endParaRPr lang="uk-UA"/>
          </a:p>
        </p:txBody>
      </p:sp>
      <p:sp>
        <p:nvSpPr>
          <p:cNvPr id="4" name="Місце для тексту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  <p:sp>
        <p:nvSpPr>
          <p:cNvPr id="5" name="Місце для дати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475BA8-3943-4170-A8F7-155003CBC22D}" type="datetimeFigureOut">
              <a:rPr lang="uk-UA" smtClean="0"/>
              <a:t>18.04.2022</a:t>
            </a:fld>
            <a:endParaRPr lang="uk-UA"/>
          </a:p>
        </p:txBody>
      </p:sp>
      <p:sp>
        <p:nvSpPr>
          <p:cNvPr id="6" name="Місце для нижнього колонтитула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Місце для номера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4B5EC6-E0DB-4AED-A8B0-EC517F4AEB7C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41829775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Зображення з підпис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uk-UA" smtClean="0"/>
              <a:t>Зразок заголовка</a:t>
            </a:r>
            <a:endParaRPr lang="uk-UA"/>
          </a:p>
        </p:txBody>
      </p:sp>
      <p:sp>
        <p:nvSpPr>
          <p:cNvPr id="3" name="Місце для зображення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uk-UA"/>
          </a:p>
        </p:txBody>
      </p:sp>
      <p:sp>
        <p:nvSpPr>
          <p:cNvPr id="4" name="Місце для тексту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  <p:sp>
        <p:nvSpPr>
          <p:cNvPr id="5" name="Місце для дати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475BA8-3943-4170-A8F7-155003CBC22D}" type="datetimeFigureOut">
              <a:rPr lang="uk-UA" smtClean="0"/>
              <a:t>18.04.2022</a:t>
            </a:fld>
            <a:endParaRPr lang="uk-UA"/>
          </a:p>
        </p:txBody>
      </p:sp>
      <p:sp>
        <p:nvSpPr>
          <p:cNvPr id="6" name="Місце для нижнього колонтитула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Місце для номера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4B5EC6-E0DB-4AED-A8B0-EC517F4AEB7C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58528686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і вертикальни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smtClean="0"/>
              <a:t>Зразок заголовка</a:t>
            </a:r>
            <a:endParaRPr lang="uk-UA"/>
          </a:p>
        </p:txBody>
      </p:sp>
      <p:sp>
        <p:nvSpPr>
          <p:cNvPr id="3" name="Місце для вертикального тексту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uk-UA" smtClean="0"/>
              <a:t>Редагувати стиль зразка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П’ятий рівень</a:t>
            </a:r>
            <a:endParaRPr lang="uk-UA"/>
          </a:p>
        </p:txBody>
      </p:sp>
      <p:sp>
        <p:nvSpPr>
          <p:cNvPr id="4" name="Місце для дати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475BA8-3943-4170-A8F7-155003CBC22D}" type="datetimeFigureOut">
              <a:rPr lang="uk-UA" smtClean="0"/>
              <a:t>18.04.2022</a:t>
            </a:fld>
            <a:endParaRPr lang="uk-UA"/>
          </a:p>
        </p:txBody>
      </p:sp>
      <p:sp>
        <p:nvSpPr>
          <p:cNvPr id="5" name="Місце для нижнього колонтитула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Місце для номер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4B5EC6-E0DB-4AED-A8B0-EC517F4AEB7C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15828730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ий заголовок і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и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uk-UA" smtClean="0"/>
              <a:t>Зразок заголовка</a:t>
            </a:r>
            <a:endParaRPr lang="uk-UA"/>
          </a:p>
        </p:txBody>
      </p:sp>
      <p:sp>
        <p:nvSpPr>
          <p:cNvPr id="3" name="Місце для вертикального тексту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uk-UA" smtClean="0"/>
              <a:t>Редагувати стиль зразка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П’ятий рівень</a:t>
            </a:r>
            <a:endParaRPr lang="uk-UA"/>
          </a:p>
        </p:txBody>
      </p:sp>
      <p:sp>
        <p:nvSpPr>
          <p:cNvPr id="4" name="Місце для дати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475BA8-3943-4170-A8F7-155003CBC22D}" type="datetimeFigureOut">
              <a:rPr lang="uk-UA" smtClean="0"/>
              <a:t>18.04.2022</a:t>
            </a:fld>
            <a:endParaRPr lang="uk-UA"/>
          </a:p>
        </p:txBody>
      </p:sp>
      <p:sp>
        <p:nvSpPr>
          <p:cNvPr id="5" name="Місце для нижнього колонтитула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Місце для номер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4B5EC6-E0DB-4AED-A8B0-EC517F4AEB7C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8039218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ісце для заголовка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uk-UA" smtClean="0"/>
              <a:t>Зразок заголовка</a:t>
            </a:r>
            <a:endParaRPr lang="uk-UA"/>
          </a:p>
        </p:txBody>
      </p:sp>
      <p:sp>
        <p:nvSpPr>
          <p:cNvPr id="3" name="Місце для тексту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uk-UA" smtClean="0"/>
              <a:t>Редагувати стиль зразка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П’ятий рівень</a:t>
            </a:r>
            <a:endParaRPr lang="uk-UA"/>
          </a:p>
        </p:txBody>
      </p:sp>
      <p:sp>
        <p:nvSpPr>
          <p:cNvPr id="4" name="Місце для дати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4475BA8-3943-4170-A8F7-155003CBC22D}" type="datetimeFigureOut">
              <a:rPr lang="uk-UA" smtClean="0"/>
              <a:t>18.04.2022</a:t>
            </a:fld>
            <a:endParaRPr lang="uk-UA"/>
          </a:p>
        </p:txBody>
      </p:sp>
      <p:sp>
        <p:nvSpPr>
          <p:cNvPr id="5" name="Місце для нижнього колонтитула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uk-UA"/>
          </a:p>
        </p:txBody>
      </p:sp>
      <p:sp>
        <p:nvSpPr>
          <p:cNvPr id="6" name="Місце для номера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54B5EC6-E0DB-4AED-A8B0-EC517F4AEB7C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2525486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uk-UA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Правило 3 Переходити вулицю можна тільки на зелене світло світлофора.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0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3899526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Правило 1 Ходити потрібно по тротуарах, тільки з правого боку.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3330940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Правило 2 Переходити вулицю необхідно тільки по пішохідному (або підземному) переходу.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4291377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Правило 3 Переходити вулицю можна тільки на зелене світло світлофора.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0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3211092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152314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386764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2303038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Офіс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Офіс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Офіс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Широкий екран</PresentationFormat>
  <Paragraphs>0</Paragraphs>
  <Slides>7</Slides>
  <Notes>0</Notes>
  <HiddenSlides>0</HiddenSlides>
  <MMClips>0</MMClips>
  <ScaleCrop>false</ScaleCrop>
  <HeadingPairs>
    <vt:vector size="6" baseType="variant">
      <vt:variant>
        <vt:lpstr>Використані шрифти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слайдів</vt:lpstr>
      </vt:variant>
      <vt:variant>
        <vt:i4>7</vt:i4>
      </vt:variant>
    </vt:vector>
  </HeadingPairs>
  <TitlesOfParts>
    <vt:vector size="11" baseType="lpstr">
      <vt:lpstr>Arial</vt:lpstr>
      <vt:lpstr>Calibri</vt:lpstr>
      <vt:lpstr>Calibri Light</vt:lpstr>
      <vt:lpstr>Тема Office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Презентація PowerPoint</dc:title>
  <dc:creator>User</dc:creator>
  <cp:lastModifiedBy>User</cp:lastModifiedBy>
  <cp:revision>1</cp:revision>
  <dcterms:created xsi:type="dcterms:W3CDTF">2022-04-18T07:52:25Z</dcterms:created>
  <dcterms:modified xsi:type="dcterms:W3CDTF">2022-04-18T07:53:22Z</dcterms:modified>
</cp:coreProperties>
</file>