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72" r:id="rId5"/>
    <p:sldId id="271" r:id="rId6"/>
    <p:sldId id="273" r:id="rId7"/>
    <p:sldId id="270" r:id="rId8"/>
    <p:sldId id="269" r:id="rId9"/>
    <p:sldId id="268" r:id="rId10"/>
    <p:sldId id="274" r:id="rId11"/>
    <p:sldId id="275" r:id="rId12"/>
    <p:sldId id="276" r:id="rId13"/>
    <p:sldId id="279" r:id="rId14"/>
    <p:sldId id="283" r:id="rId15"/>
    <p:sldId id="278" r:id="rId16"/>
    <p:sldId id="277" r:id="rId17"/>
    <p:sldId id="282" r:id="rId18"/>
    <p:sldId id="281" r:id="rId19"/>
    <p:sldId id="285" r:id="rId20"/>
    <p:sldId id="28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929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491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32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372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248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58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78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948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616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81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66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7FC2F-A260-449D-A679-255C7145422A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09C8E-05CF-4F20-B928-4BCAF45DC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5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03739" y="2105339"/>
            <a:ext cx="714971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CC00"/>
                </a:solidFill>
                <a:effectLst/>
                <a:latin typeface="Segoe Script" panose="030B0504020000000003" pitchFamily="66" charset="0"/>
                <a:ea typeface="Times New Roman" panose="02020603050405020304" pitchFamily="18" charset="0"/>
              </a:rPr>
              <a:t>Рей Дуглас Бредбері (1920–2012).</a:t>
            </a:r>
            <a:r>
              <a:rPr lang="uk-UA" sz="2800" dirty="0" smtClean="0">
                <a:solidFill>
                  <a:srgbClr val="FFCC00"/>
                </a:solidFill>
                <a:effectLst/>
                <a:latin typeface="Segoe Script" panose="030B0504020000000003" pitchFamily="66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800" b="1" dirty="0" smtClean="0">
                <a:solidFill>
                  <a:srgbClr val="FFCC00"/>
                </a:solidFill>
                <a:effectLst/>
                <a:latin typeface="Segoe Script" panose="030B0504020000000003" pitchFamily="66" charset="0"/>
                <a:ea typeface="Times New Roman" panose="02020603050405020304" pitchFamily="18" charset="0"/>
              </a:rPr>
              <a:t>«Усмішка»</a:t>
            </a:r>
            <a:r>
              <a:rPr lang="uk-UA" sz="2800" dirty="0" smtClean="0">
                <a:solidFill>
                  <a:srgbClr val="FFCC00"/>
                </a:solidFill>
                <a:effectLst/>
                <a:latin typeface="Segoe Script" panose="030B0504020000000003" pitchFamily="66" charset="0"/>
                <a:ea typeface="Times New Roman" panose="02020603050405020304" pitchFamily="18" charset="0"/>
              </a:rPr>
              <a:t> </a:t>
            </a:r>
            <a:endParaRPr lang="ru-RU" sz="3600" dirty="0">
              <a:solidFill>
                <a:srgbClr val="FFCC00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6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23719" y="818290"/>
            <a:ext cx="375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C00000"/>
                </a:solidFill>
              </a:rPr>
              <a:t>Рей Дуглас Бредбері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10614"/>
            <a:ext cx="10058400" cy="370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734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9512" y="238898"/>
            <a:ext cx="617837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000" dirty="0"/>
              <a:t>Рей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народився</a:t>
            </a:r>
            <a:r>
              <a:rPr lang="ru-RU" sz="2000" dirty="0"/>
              <a:t> 22 </a:t>
            </a:r>
            <a:r>
              <a:rPr lang="ru-RU" sz="2000" dirty="0" err="1"/>
              <a:t>серпня</a:t>
            </a:r>
            <a:r>
              <a:rPr lang="ru-RU" sz="2000" dirty="0"/>
              <a:t> 1920 року в </a:t>
            </a:r>
            <a:r>
              <a:rPr lang="ru-RU" sz="2000" dirty="0" err="1"/>
              <a:t>місті</a:t>
            </a:r>
            <a:r>
              <a:rPr lang="ru-RU" sz="2000" dirty="0"/>
              <a:t> </a:t>
            </a:r>
            <a:r>
              <a:rPr lang="ru-RU" sz="2000" dirty="0" err="1"/>
              <a:t>Уокиган</a:t>
            </a:r>
            <a:r>
              <a:rPr lang="ru-RU" sz="2000" dirty="0"/>
              <a:t>, штат </a:t>
            </a:r>
            <a:r>
              <a:rPr lang="ru-RU" sz="2000" dirty="0" err="1"/>
              <a:t>Іллінойс</a:t>
            </a:r>
            <a:r>
              <a:rPr lang="ru-RU" sz="2000" dirty="0"/>
              <a:t>.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Великої</a:t>
            </a:r>
            <a:r>
              <a:rPr lang="ru-RU" sz="2000" dirty="0"/>
              <a:t> </a:t>
            </a:r>
            <a:r>
              <a:rPr lang="ru-RU" sz="2000" dirty="0" err="1"/>
              <a:t>депресії</a:t>
            </a:r>
            <a:r>
              <a:rPr lang="ru-RU" sz="2000" dirty="0"/>
              <a:t> в 1934 </a:t>
            </a:r>
            <a:r>
              <a:rPr lang="ru-RU" sz="2000" dirty="0" err="1"/>
              <a:t>році</a:t>
            </a:r>
            <a:r>
              <a:rPr lang="ru-RU" sz="2000" dirty="0"/>
              <a:t> родина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переїхала</a:t>
            </a:r>
            <a:r>
              <a:rPr lang="ru-RU" sz="2000" dirty="0"/>
              <a:t> в </a:t>
            </a:r>
            <a:r>
              <a:rPr lang="ru-RU" sz="2000" dirty="0" smtClean="0"/>
              <a:t>Лос-Анджелес. </a:t>
            </a:r>
            <a:r>
              <a:rPr lang="ru-RU" sz="2000" dirty="0"/>
              <a:t>Там </a:t>
            </a:r>
            <a:r>
              <a:rPr lang="ru-RU" sz="2000" dirty="0" err="1"/>
              <a:t>Реймонд</a:t>
            </a:r>
            <a:r>
              <a:rPr lang="ru-RU" sz="2000" dirty="0"/>
              <a:t> в 1938 </a:t>
            </a:r>
            <a:r>
              <a:rPr lang="ru-RU" sz="2000" dirty="0" err="1"/>
              <a:t>році</a:t>
            </a:r>
            <a:r>
              <a:rPr lang="ru-RU" sz="2000" dirty="0"/>
              <a:t> </a:t>
            </a:r>
            <a:r>
              <a:rPr lang="ru-RU" sz="2000" dirty="0" err="1"/>
              <a:t>закінчив</a:t>
            </a:r>
            <a:r>
              <a:rPr lang="ru-RU" sz="2000" dirty="0"/>
              <a:t> </a:t>
            </a:r>
            <a:r>
              <a:rPr lang="ru-RU" sz="2000" dirty="0" err="1"/>
              <a:t>середню</a:t>
            </a:r>
            <a:r>
              <a:rPr lang="ru-RU" sz="2000" dirty="0"/>
              <a:t> школу. Три </a:t>
            </a:r>
            <a:r>
              <a:rPr lang="ru-RU" sz="2000" dirty="0" err="1"/>
              <a:t>наступні</a:t>
            </a:r>
            <a:r>
              <a:rPr lang="ru-RU" sz="2000" dirty="0"/>
              <a:t> роки </a:t>
            </a:r>
            <a:r>
              <a:rPr lang="ru-RU" sz="2000" dirty="0" err="1"/>
              <a:t>свого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 юнак </a:t>
            </a:r>
            <a:r>
              <a:rPr lang="ru-RU" sz="2000" dirty="0" err="1"/>
              <a:t>провів</a:t>
            </a:r>
            <a:r>
              <a:rPr lang="ru-RU" sz="2000" dirty="0"/>
              <a:t>, </a:t>
            </a:r>
            <a:r>
              <a:rPr lang="ru-RU" sz="2000" dirty="0" err="1"/>
              <a:t>продаючи</a:t>
            </a:r>
            <a:r>
              <a:rPr lang="ru-RU" sz="2000" dirty="0"/>
              <a:t> </a:t>
            </a:r>
            <a:r>
              <a:rPr lang="ru-RU" sz="2000" dirty="0" err="1"/>
              <a:t>газети</a:t>
            </a:r>
            <a:r>
              <a:rPr lang="ru-RU" sz="2000" dirty="0"/>
              <a:t> на </a:t>
            </a:r>
            <a:r>
              <a:rPr lang="ru-RU" sz="2000" dirty="0" err="1"/>
              <a:t>вулицях</a:t>
            </a:r>
            <a:r>
              <a:rPr lang="ru-RU" sz="2000" dirty="0"/>
              <a:t> Лос-Анджелеса, </a:t>
            </a:r>
            <a:r>
              <a:rPr lang="ru-RU" sz="2000" dirty="0" err="1"/>
              <a:t>оскільки</a:t>
            </a:r>
            <a:r>
              <a:rPr lang="ru-RU" sz="2000" dirty="0"/>
              <a:t> грошей на </a:t>
            </a:r>
            <a:r>
              <a:rPr lang="ru-RU" sz="2000" dirty="0" err="1"/>
              <a:t>вищу</a:t>
            </a:r>
            <a:r>
              <a:rPr lang="ru-RU" sz="2000" dirty="0"/>
              <a:t> </a:t>
            </a:r>
            <a:r>
              <a:rPr lang="ru-RU" sz="2000" dirty="0" err="1"/>
              <a:t>освіту</a:t>
            </a:r>
            <a:r>
              <a:rPr lang="ru-RU" sz="2000" dirty="0"/>
              <a:t> не </a:t>
            </a:r>
            <a:r>
              <a:rPr lang="ru-RU" sz="2000" dirty="0" err="1"/>
              <a:t>було</a:t>
            </a:r>
            <a:r>
              <a:rPr lang="ru-RU" sz="2000" dirty="0"/>
              <a:t>.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вперше</a:t>
            </a:r>
            <a:r>
              <a:rPr lang="ru-RU" sz="2000" dirty="0"/>
              <a:t> </a:t>
            </a:r>
            <a:r>
              <a:rPr lang="ru-RU" sz="2000" dirty="0" err="1"/>
              <a:t>спробував</a:t>
            </a:r>
            <a:r>
              <a:rPr lang="ru-RU" sz="2000" dirty="0"/>
              <a:t> себе в </a:t>
            </a:r>
            <a:r>
              <a:rPr lang="ru-RU" sz="2000" dirty="0" err="1"/>
              <a:t>літературі</a:t>
            </a:r>
            <a:r>
              <a:rPr lang="ru-RU" sz="2000" dirty="0"/>
              <a:t> в 12 </a:t>
            </a:r>
            <a:r>
              <a:rPr lang="ru-RU" sz="2000" dirty="0" err="1"/>
              <a:t>років</a:t>
            </a:r>
            <a:r>
              <a:rPr lang="ru-RU" sz="2000" dirty="0"/>
              <a:t>, коли написав </a:t>
            </a:r>
            <a:r>
              <a:rPr lang="ru-RU" sz="2000" dirty="0" err="1"/>
              <a:t>продовження</a:t>
            </a:r>
            <a:r>
              <a:rPr lang="ru-RU" sz="2000" dirty="0"/>
              <a:t> до «Великого </a:t>
            </a:r>
            <a:r>
              <a:rPr lang="ru-RU" sz="2000" dirty="0" err="1"/>
              <a:t>воїна</a:t>
            </a:r>
            <a:r>
              <a:rPr lang="ru-RU" sz="2000" dirty="0"/>
              <a:t> Марса» Е. Берроуза. Перша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публікація</a:t>
            </a:r>
            <a:r>
              <a:rPr lang="ru-RU" sz="2000" dirty="0"/>
              <a:t> 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вірш</a:t>
            </a:r>
            <a:r>
              <a:rPr lang="ru-RU" sz="2000" dirty="0"/>
              <a:t> «</a:t>
            </a:r>
            <a:r>
              <a:rPr lang="ru-RU" sz="2000" dirty="0" err="1"/>
              <a:t>Пам’яті</a:t>
            </a:r>
            <a:r>
              <a:rPr lang="ru-RU" sz="2000" dirty="0"/>
              <a:t> </a:t>
            </a:r>
            <a:r>
              <a:rPr lang="ru-RU" sz="2000" dirty="0" err="1"/>
              <a:t>Вілла</a:t>
            </a:r>
            <a:r>
              <a:rPr lang="ru-RU" sz="2000" dirty="0"/>
              <a:t> </a:t>
            </a:r>
            <a:r>
              <a:rPr lang="ru-RU" sz="2000" dirty="0" err="1"/>
              <a:t>Роджерса</a:t>
            </a:r>
            <a:r>
              <a:rPr lang="ru-RU" sz="2000" dirty="0"/>
              <a:t>»,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/>
              <a:t>було</a:t>
            </a:r>
            <a:r>
              <a:rPr lang="ru-RU" sz="2000" dirty="0"/>
              <a:t> </a:t>
            </a:r>
            <a:r>
              <a:rPr lang="ru-RU" sz="2000" dirty="0" err="1"/>
              <a:t>опубліковано</a:t>
            </a:r>
            <a:r>
              <a:rPr lang="ru-RU" sz="2000" dirty="0"/>
              <a:t> в 1936 </a:t>
            </a:r>
            <a:r>
              <a:rPr lang="ru-RU" sz="2000" dirty="0" err="1"/>
              <a:t>році</a:t>
            </a:r>
            <a:r>
              <a:rPr lang="ru-RU" sz="2000" dirty="0"/>
              <a:t>. У 1937 </a:t>
            </a:r>
            <a:r>
              <a:rPr lang="ru-RU" sz="2000" dirty="0" err="1"/>
              <a:t>році</a:t>
            </a:r>
            <a:r>
              <a:rPr lang="ru-RU" sz="2000" dirty="0"/>
              <a:t> </a:t>
            </a:r>
            <a:r>
              <a:rPr lang="ru-RU" sz="2000" dirty="0" err="1"/>
              <a:t>Бредбері</a:t>
            </a:r>
            <a:r>
              <a:rPr lang="ru-RU" sz="2000" dirty="0"/>
              <a:t> вступив в лос-</a:t>
            </a:r>
            <a:r>
              <a:rPr lang="ru-RU" sz="2000" dirty="0" err="1"/>
              <a:t>анджелеську</a:t>
            </a:r>
            <a:r>
              <a:rPr lang="ru-RU" sz="2000" dirty="0"/>
              <a:t> «</a:t>
            </a:r>
            <a:r>
              <a:rPr lang="ru-RU" sz="2000" dirty="0" err="1"/>
              <a:t>Лігу</a:t>
            </a:r>
            <a:r>
              <a:rPr lang="ru-RU" sz="2000" dirty="0"/>
              <a:t> </a:t>
            </a:r>
            <a:r>
              <a:rPr lang="ru-RU" sz="2000" dirty="0" err="1"/>
              <a:t>наукових</a:t>
            </a:r>
            <a:r>
              <a:rPr lang="ru-RU" sz="2000" dirty="0"/>
              <a:t> </a:t>
            </a:r>
            <a:r>
              <a:rPr lang="ru-RU" sz="2000" dirty="0" err="1"/>
              <a:t>фантастів</a:t>
            </a:r>
            <a:r>
              <a:rPr lang="ru-RU" sz="2000" dirty="0"/>
              <a:t>». </a:t>
            </a:r>
            <a:r>
              <a:rPr lang="ru-RU" sz="2000" dirty="0" err="1"/>
              <a:t>Розповіді</a:t>
            </a:r>
            <a:r>
              <a:rPr lang="ru-RU" sz="2000" dirty="0"/>
              <a:t> </a:t>
            </a:r>
            <a:r>
              <a:rPr lang="ru-RU" sz="2000" dirty="0" err="1"/>
              <a:t>Бредбері</a:t>
            </a:r>
            <a:r>
              <a:rPr lang="ru-RU" sz="2000" dirty="0"/>
              <a:t> почали </a:t>
            </a:r>
            <a:r>
              <a:rPr lang="ru-RU" sz="2000" dirty="0" err="1"/>
              <a:t>публікуватися</a:t>
            </a:r>
            <a:r>
              <a:rPr lang="ru-RU" sz="2000" dirty="0"/>
              <a:t> в </a:t>
            </a:r>
            <a:r>
              <a:rPr lang="ru-RU" sz="2000" dirty="0" err="1"/>
              <a:t>дешевих</a:t>
            </a:r>
            <a:r>
              <a:rPr lang="ru-RU" sz="2000" dirty="0"/>
              <a:t> журналах. У той час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багато</a:t>
            </a:r>
            <a:r>
              <a:rPr lang="ru-RU" sz="2000" dirty="0"/>
              <a:t> </a:t>
            </a:r>
            <a:r>
              <a:rPr lang="ru-RU" sz="2000" dirty="0" err="1"/>
              <a:t>працював</a:t>
            </a:r>
            <a:r>
              <a:rPr lang="ru-RU" sz="2000" dirty="0"/>
              <a:t>, </a:t>
            </a:r>
            <a:r>
              <a:rPr lang="ru-RU" sz="2000" dirty="0" err="1"/>
              <a:t>поступово</a:t>
            </a:r>
            <a:r>
              <a:rPr lang="ru-RU" sz="2000" dirty="0"/>
              <a:t> </a:t>
            </a:r>
            <a:r>
              <a:rPr lang="ru-RU" sz="2000" dirty="0" err="1"/>
              <a:t>відточуючи</a:t>
            </a:r>
            <a:r>
              <a:rPr lang="ru-RU" sz="2000" dirty="0"/>
              <a:t> </a:t>
            </a:r>
            <a:r>
              <a:rPr lang="ru-RU" sz="2000" dirty="0" err="1"/>
              <a:t>літературну</a:t>
            </a:r>
            <a:r>
              <a:rPr lang="ru-RU" sz="2000" dirty="0"/>
              <a:t> </a:t>
            </a:r>
            <a:r>
              <a:rPr lang="ru-RU" sz="2000" dirty="0" err="1"/>
              <a:t>майстерність</a:t>
            </a:r>
            <a:r>
              <a:rPr lang="ru-RU" sz="2000" dirty="0"/>
              <a:t> і </a:t>
            </a:r>
            <a:r>
              <a:rPr lang="ru-RU" sz="2000" dirty="0" err="1"/>
              <a:t>формуючи</a:t>
            </a:r>
            <a:r>
              <a:rPr lang="ru-RU" sz="2000" dirty="0"/>
              <a:t> </a:t>
            </a:r>
            <a:r>
              <a:rPr lang="ru-RU" sz="2000" dirty="0" err="1"/>
              <a:t>індивідуальний</a:t>
            </a:r>
            <a:r>
              <a:rPr lang="ru-RU" sz="2000" dirty="0"/>
              <a:t> стиль. У 1939-1940 </a:t>
            </a:r>
            <a:r>
              <a:rPr lang="ru-RU" sz="2000" dirty="0" err="1"/>
              <a:t>рр</a:t>
            </a:r>
            <a:r>
              <a:rPr lang="ru-RU" sz="2000" dirty="0"/>
              <a:t>.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видавав</a:t>
            </a:r>
            <a:r>
              <a:rPr lang="ru-RU" sz="2000" dirty="0"/>
              <a:t> </a:t>
            </a:r>
            <a:r>
              <a:rPr lang="ru-RU" sz="2000" dirty="0" err="1"/>
              <a:t>мімеографічний</a:t>
            </a:r>
            <a:r>
              <a:rPr lang="ru-RU" sz="2000" dirty="0"/>
              <a:t> журнал «</a:t>
            </a:r>
            <a:r>
              <a:rPr lang="ru-RU" sz="2000" dirty="0" err="1"/>
              <a:t>Футура</a:t>
            </a:r>
            <a:r>
              <a:rPr lang="ru-RU" sz="2000" dirty="0"/>
              <a:t> </a:t>
            </a:r>
            <a:r>
              <a:rPr lang="ru-RU" sz="2000" dirty="0" err="1"/>
              <a:t>фантазія</a:t>
            </a:r>
            <a:r>
              <a:rPr lang="ru-RU" sz="2000" dirty="0"/>
              <a:t>». До 1942 року </a:t>
            </a:r>
            <a:r>
              <a:rPr lang="ru-RU" sz="2000" dirty="0" err="1"/>
              <a:t>Бредбері</a:t>
            </a:r>
            <a:r>
              <a:rPr lang="ru-RU" sz="2000" dirty="0"/>
              <a:t> остаточно перестав </a:t>
            </a:r>
            <a:r>
              <a:rPr lang="ru-RU" sz="2000" dirty="0" err="1"/>
              <a:t>продавати</a:t>
            </a:r>
            <a:r>
              <a:rPr lang="ru-RU" sz="2000" dirty="0"/>
              <a:t> </a:t>
            </a:r>
            <a:r>
              <a:rPr lang="ru-RU" sz="2000" dirty="0" err="1"/>
              <a:t>газети</a:t>
            </a:r>
            <a:r>
              <a:rPr lang="ru-RU" sz="2000" dirty="0"/>
              <a:t> і </a:t>
            </a:r>
            <a:r>
              <a:rPr lang="ru-RU" sz="2000" dirty="0" err="1"/>
              <a:t>повністю</a:t>
            </a:r>
            <a:r>
              <a:rPr lang="ru-RU" sz="2000" dirty="0"/>
              <a:t> </a:t>
            </a:r>
            <a:r>
              <a:rPr lang="ru-RU" sz="2000" dirty="0" err="1"/>
              <a:t>перейшов</a:t>
            </a:r>
            <a:r>
              <a:rPr lang="ru-RU" sz="2000" dirty="0"/>
              <a:t> на </a:t>
            </a:r>
            <a:r>
              <a:rPr lang="ru-RU" sz="2000" dirty="0" err="1"/>
              <a:t>літературний</a:t>
            </a:r>
            <a:r>
              <a:rPr lang="ru-RU" sz="2000" dirty="0"/>
              <a:t> </a:t>
            </a:r>
            <a:r>
              <a:rPr lang="ru-RU" sz="2000" dirty="0" err="1"/>
              <a:t>заробіток</a:t>
            </a:r>
            <a:r>
              <a:rPr lang="ru-RU" sz="2000" dirty="0"/>
              <a:t>, </a:t>
            </a:r>
            <a:r>
              <a:rPr lang="ru-RU" sz="2000" dirty="0" err="1"/>
              <a:t>створюючи</a:t>
            </a:r>
            <a:r>
              <a:rPr lang="ru-RU" sz="2000" dirty="0"/>
              <a:t> до 52 </a:t>
            </a:r>
            <a:r>
              <a:rPr lang="ru-RU" sz="2000" dirty="0" err="1"/>
              <a:t>оповідань</a:t>
            </a:r>
            <a:r>
              <a:rPr lang="ru-RU" sz="2000" dirty="0"/>
              <a:t> на </a:t>
            </a:r>
            <a:r>
              <a:rPr lang="ru-RU" sz="2000" dirty="0" err="1"/>
              <a:t>рік</a:t>
            </a:r>
            <a:r>
              <a:rPr lang="ru-RU" sz="2000" dirty="0"/>
              <a:t>. </a:t>
            </a:r>
            <a:endParaRPr lang="en-US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246" y="357315"/>
            <a:ext cx="4126631" cy="51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39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146375"/>
            <a:ext cx="676326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000" dirty="0" smtClean="0"/>
              <a:t>У </a:t>
            </a:r>
            <a:r>
              <a:rPr lang="ru-RU" sz="2000" dirty="0"/>
              <a:t>1946 </a:t>
            </a:r>
            <a:r>
              <a:rPr lang="ru-RU" sz="2000" dirty="0" err="1"/>
              <a:t>році</a:t>
            </a:r>
            <a:r>
              <a:rPr lang="ru-RU" sz="2000" dirty="0"/>
              <a:t> в </a:t>
            </a:r>
            <a:r>
              <a:rPr lang="ru-RU" sz="2000" dirty="0" err="1"/>
              <a:t>книгарні</a:t>
            </a:r>
            <a:r>
              <a:rPr lang="ru-RU" sz="2000" dirty="0"/>
              <a:t> Лос-Анджелеса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зустрів</a:t>
            </a:r>
            <a:r>
              <a:rPr lang="ru-RU" sz="2000" dirty="0"/>
              <a:t> </a:t>
            </a:r>
            <a:r>
              <a:rPr lang="ru-RU" sz="2000" dirty="0" err="1"/>
              <a:t>Сусану</a:t>
            </a:r>
            <a:r>
              <a:rPr lang="ru-RU" sz="2000" dirty="0"/>
              <a:t> </a:t>
            </a:r>
            <a:r>
              <a:rPr lang="ru-RU" sz="2000" dirty="0" err="1"/>
              <a:t>Маклюр</a:t>
            </a:r>
            <a:r>
              <a:rPr lang="ru-RU" sz="2000" dirty="0"/>
              <a:t> (</a:t>
            </a:r>
            <a:r>
              <a:rPr lang="ru-RU" sz="2000" dirty="0" err="1" smtClean="0"/>
              <a:t>Меггі</a:t>
            </a:r>
            <a:r>
              <a:rPr lang="ru-RU" sz="2000" dirty="0"/>
              <a:t>), яка стала </a:t>
            </a:r>
            <a:r>
              <a:rPr lang="ru-RU" sz="2000" dirty="0" err="1"/>
              <a:t>згодом</a:t>
            </a:r>
            <a:r>
              <a:rPr lang="ru-RU" sz="2000" dirty="0"/>
              <a:t> </a:t>
            </a:r>
            <a:r>
              <a:rPr lang="ru-RU" sz="2000" dirty="0" err="1"/>
              <a:t>любов’ю</a:t>
            </a:r>
            <a:r>
              <a:rPr lang="ru-RU" sz="2000" dirty="0"/>
              <a:t> </a:t>
            </a:r>
            <a:r>
              <a:rPr lang="ru-RU" sz="2000" dirty="0" err="1"/>
              <a:t>всього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. 27 </a:t>
            </a:r>
            <a:r>
              <a:rPr lang="ru-RU" sz="2000" dirty="0" err="1"/>
              <a:t>вересня</a:t>
            </a:r>
            <a:r>
              <a:rPr lang="ru-RU" sz="2000" dirty="0"/>
              <a:t> 1947 </a:t>
            </a:r>
            <a:r>
              <a:rPr lang="ru-RU" sz="2000" dirty="0" err="1"/>
              <a:t>Меггі</a:t>
            </a:r>
            <a:r>
              <a:rPr lang="ru-RU" sz="2000" dirty="0"/>
              <a:t> і Рей </a:t>
            </a:r>
            <a:r>
              <a:rPr lang="ru-RU" sz="2000" dirty="0" err="1"/>
              <a:t>уклали</a:t>
            </a:r>
            <a:r>
              <a:rPr lang="ru-RU" sz="2000" dirty="0"/>
              <a:t> </a:t>
            </a:r>
            <a:r>
              <a:rPr lang="ru-RU" sz="2000" dirty="0" err="1"/>
              <a:t>шлюб</a:t>
            </a:r>
            <a:r>
              <a:rPr lang="ru-RU" sz="2000" dirty="0"/>
              <a:t>, у них </a:t>
            </a:r>
            <a:r>
              <a:rPr lang="ru-RU" sz="2000" dirty="0" err="1"/>
              <a:t>народилося</a:t>
            </a:r>
            <a:r>
              <a:rPr lang="ru-RU" sz="2000" dirty="0"/>
              <a:t> </a:t>
            </a:r>
            <a:r>
              <a:rPr lang="ru-RU" sz="2000" dirty="0" err="1"/>
              <a:t>чотири</a:t>
            </a:r>
            <a:r>
              <a:rPr lang="ru-RU" sz="2000" dirty="0"/>
              <a:t> дочки. </a:t>
            </a:r>
            <a:r>
              <a:rPr lang="ru-RU" sz="2000" dirty="0" err="1"/>
              <a:t>Бредбері</a:t>
            </a:r>
            <a:r>
              <a:rPr lang="ru-RU" sz="2000" dirty="0"/>
              <a:t> написав 11 </a:t>
            </a:r>
            <a:r>
              <a:rPr lang="ru-RU" sz="2000" dirty="0" err="1"/>
              <a:t>романів</a:t>
            </a:r>
            <a:r>
              <a:rPr lang="ru-RU" sz="2000" dirty="0"/>
              <a:t>, </a:t>
            </a:r>
            <a:r>
              <a:rPr lang="ru-RU" sz="2000" dirty="0" err="1"/>
              <a:t>найбільшу</a:t>
            </a:r>
            <a:r>
              <a:rPr lang="ru-RU" sz="2000" dirty="0"/>
              <a:t> </a:t>
            </a:r>
            <a:r>
              <a:rPr lang="ru-RU" sz="2000" dirty="0" err="1"/>
              <a:t>популярність</a:t>
            </a:r>
            <a:r>
              <a:rPr lang="ru-RU" sz="2000" dirty="0"/>
              <a:t> з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отримали</a:t>
            </a:r>
            <a:r>
              <a:rPr lang="ru-RU" sz="2000" dirty="0"/>
              <a:t> </a:t>
            </a:r>
            <a:r>
              <a:rPr lang="ru-RU" sz="2000" dirty="0" err="1"/>
              <a:t>ранні</a:t>
            </a:r>
            <a:r>
              <a:rPr lang="ru-RU" sz="2000" dirty="0"/>
              <a:t> </a:t>
            </a:r>
            <a:r>
              <a:rPr lang="ru-RU" sz="2000" dirty="0" err="1"/>
              <a:t>роботи</a:t>
            </a:r>
            <a:r>
              <a:rPr lang="ru-RU" sz="2000" dirty="0"/>
              <a:t>: «</a:t>
            </a:r>
            <a:r>
              <a:rPr lang="ru-RU" sz="2000" dirty="0" err="1"/>
              <a:t>Марсіанські</a:t>
            </a:r>
            <a:r>
              <a:rPr lang="ru-RU" sz="2000" dirty="0"/>
              <a:t> </a:t>
            </a:r>
            <a:r>
              <a:rPr lang="ru-RU" sz="2000" dirty="0" err="1"/>
              <a:t>хроніки</a:t>
            </a:r>
            <a:r>
              <a:rPr lang="ru-RU" sz="2000" dirty="0"/>
              <a:t>» (1950), «451 градус за Фаренгейтом» (1953) і «Вино з </a:t>
            </a:r>
            <a:r>
              <a:rPr lang="ru-RU" sz="2000" dirty="0" err="1"/>
              <a:t>кульбаб</a:t>
            </a:r>
            <a:r>
              <a:rPr lang="ru-RU" sz="2000" dirty="0"/>
              <a:t>» (1957).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/>
              <a:t>письменник</a:t>
            </a:r>
            <a:r>
              <a:rPr lang="ru-RU" sz="2000" dirty="0"/>
              <a:t> створив 21 </a:t>
            </a:r>
            <a:r>
              <a:rPr lang="ru-RU" sz="2000" dirty="0" err="1"/>
              <a:t>п’єсу</a:t>
            </a:r>
            <a:r>
              <a:rPr lang="ru-RU" sz="2000" dirty="0"/>
              <a:t> і 28 </a:t>
            </a:r>
            <a:r>
              <a:rPr lang="ru-RU" sz="2000" dirty="0" err="1"/>
              <a:t>сценаріїв</a:t>
            </a:r>
            <a:r>
              <a:rPr lang="ru-RU" sz="2000" dirty="0"/>
              <a:t> для </a:t>
            </a:r>
            <a:r>
              <a:rPr lang="ru-RU" sz="2000" dirty="0" err="1"/>
              <a:t>кінофільмів</a:t>
            </a:r>
            <a:r>
              <a:rPr lang="ru-RU" sz="2000" dirty="0"/>
              <a:t> Рей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був</a:t>
            </a:r>
            <a:r>
              <a:rPr lang="ru-RU" sz="2000" dirty="0"/>
              <a:t> автором і </a:t>
            </a:r>
            <a:r>
              <a:rPr lang="ru-RU" sz="2000" dirty="0" err="1"/>
              <a:t>ведучим</a:t>
            </a:r>
            <a:r>
              <a:rPr lang="ru-RU" sz="2000" dirty="0"/>
              <a:t> циклу телепередач з 65 </a:t>
            </a:r>
            <a:r>
              <a:rPr lang="ru-RU" sz="2000" dirty="0" err="1"/>
              <a:t>міні-фільмів</a:t>
            </a:r>
            <a:r>
              <a:rPr lang="ru-RU" sz="2000" dirty="0"/>
              <a:t> за мотивами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оповідань</a:t>
            </a:r>
            <a:r>
              <a:rPr lang="ru-RU" sz="2000"/>
              <a:t>. </a:t>
            </a:r>
            <a:r>
              <a:rPr lang="ru-RU" sz="2000" smtClean="0"/>
              <a:t>Після</a:t>
            </a:r>
            <a:r>
              <a:rPr lang="ru-RU" sz="2000" dirty="0" smtClean="0"/>
              <a:t> </a:t>
            </a:r>
            <a:r>
              <a:rPr lang="ru-RU" sz="2000" dirty="0"/>
              <a:t>1963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продовжив</a:t>
            </a:r>
            <a:r>
              <a:rPr lang="ru-RU" sz="2000" dirty="0"/>
              <a:t> </a:t>
            </a:r>
            <a:r>
              <a:rPr lang="ru-RU" sz="2000" dirty="0" err="1"/>
              <a:t>публікувати</a:t>
            </a:r>
            <a:r>
              <a:rPr lang="ru-RU" sz="2000" dirty="0"/>
              <a:t> </a:t>
            </a:r>
            <a:r>
              <a:rPr lang="ru-RU" sz="2000" dirty="0" err="1"/>
              <a:t>нові</a:t>
            </a:r>
            <a:r>
              <a:rPr lang="ru-RU" sz="2000" dirty="0"/>
              <a:t> </a:t>
            </a:r>
            <a:r>
              <a:rPr lang="ru-RU" sz="2000" dirty="0" err="1"/>
              <a:t>оповідання</a:t>
            </a:r>
            <a:r>
              <a:rPr lang="ru-RU" sz="2000" dirty="0"/>
              <a:t>, але </a:t>
            </a:r>
            <a:r>
              <a:rPr lang="ru-RU" sz="2000" dirty="0" err="1"/>
              <a:t>також</a:t>
            </a:r>
            <a:r>
              <a:rPr lang="ru-RU" sz="2000" dirty="0"/>
              <a:t> активно </a:t>
            </a:r>
            <a:r>
              <a:rPr lang="ru-RU" sz="2000" dirty="0" err="1"/>
              <a:t>сконцентрувався</a:t>
            </a:r>
            <a:r>
              <a:rPr lang="ru-RU" sz="2000" dirty="0"/>
              <a:t> на </a:t>
            </a:r>
            <a:r>
              <a:rPr lang="ru-RU" sz="2000" dirty="0" err="1"/>
              <a:t>іншому</a:t>
            </a:r>
            <a:r>
              <a:rPr lang="ru-RU" sz="2000" dirty="0"/>
              <a:t> </a:t>
            </a:r>
            <a:r>
              <a:rPr lang="ru-RU" sz="2000" dirty="0" err="1"/>
              <a:t>жанрі</a:t>
            </a:r>
            <a:r>
              <a:rPr lang="ru-RU" sz="2000" dirty="0"/>
              <a:t> -</a:t>
            </a:r>
            <a:r>
              <a:rPr lang="ru-RU" sz="2000" dirty="0" err="1"/>
              <a:t>драмі</a:t>
            </a:r>
            <a:r>
              <a:rPr lang="ru-RU" sz="2000" dirty="0"/>
              <a:t>. </a:t>
            </a:r>
            <a:r>
              <a:rPr lang="ru-RU" sz="2000" dirty="0" err="1"/>
              <a:t>Деякі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своїх</a:t>
            </a:r>
            <a:r>
              <a:rPr lang="ru-RU" sz="2000" dirty="0"/>
              <a:t> </a:t>
            </a:r>
            <a:r>
              <a:rPr lang="ru-RU" sz="2000" dirty="0" err="1"/>
              <a:t>ранніх</a:t>
            </a:r>
            <a:r>
              <a:rPr lang="ru-RU" sz="2000" dirty="0"/>
              <a:t> </a:t>
            </a:r>
            <a:r>
              <a:rPr lang="ru-RU" sz="2000" dirty="0" err="1"/>
              <a:t>оповідань</a:t>
            </a:r>
            <a:r>
              <a:rPr lang="ru-RU" sz="2000" dirty="0"/>
              <a:t> </a:t>
            </a:r>
            <a:r>
              <a:rPr lang="ru-RU" sz="2000" dirty="0" err="1"/>
              <a:t>Бредбері</a:t>
            </a:r>
            <a:r>
              <a:rPr lang="ru-RU" sz="2000" dirty="0"/>
              <a:t> в 1984 </a:t>
            </a:r>
            <a:r>
              <a:rPr lang="ru-RU" sz="2000" dirty="0" err="1"/>
              <a:t>році</a:t>
            </a:r>
            <a:r>
              <a:rPr lang="ru-RU" sz="2000" dirty="0"/>
              <a:t> перевидав в </a:t>
            </a:r>
            <a:r>
              <a:rPr lang="ru-RU" sz="2000" dirty="0" err="1"/>
              <a:t>спеціальному</a:t>
            </a:r>
            <a:r>
              <a:rPr lang="ru-RU" sz="2000" dirty="0"/>
              <a:t> </a:t>
            </a:r>
            <a:r>
              <a:rPr lang="ru-RU" sz="2000" dirty="0" err="1"/>
              <a:t>збірнику</a:t>
            </a:r>
            <a:r>
              <a:rPr lang="ru-RU" sz="2000" dirty="0"/>
              <a:t> «</a:t>
            </a:r>
            <a:r>
              <a:rPr lang="ru-RU" sz="2000" dirty="0" err="1"/>
              <a:t>Спогад</a:t>
            </a:r>
            <a:r>
              <a:rPr lang="ru-RU" sz="2000" dirty="0"/>
              <a:t> </a:t>
            </a:r>
            <a:r>
              <a:rPr lang="ru-RU" sz="2000" dirty="0" err="1"/>
              <a:t>вбивства</a:t>
            </a:r>
            <a:r>
              <a:rPr lang="ru-RU" sz="2000" dirty="0"/>
              <a:t>», а </a:t>
            </a:r>
            <a:r>
              <a:rPr lang="ru-RU" sz="2000" dirty="0" err="1"/>
              <a:t>пізніше</a:t>
            </a:r>
            <a:r>
              <a:rPr lang="ru-RU" sz="2000" dirty="0"/>
              <a:t> </a:t>
            </a:r>
            <a:r>
              <a:rPr lang="ru-RU" sz="2000" dirty="0" err="1"/>
              <a:t>опублікував</a:t>
            </a:r>
            <a:r>
              <a:rPr lang="ru-RU" sz="2000" dirty="0"/>
              <a:t> </a:t>
            </a:r>
            <a:r>
              <a:rPr lang="ru-RU" sz="2000" dirty="0" err="1"/>
              <a:t>детективний</a:t>
            </a:r>
            <a:r>
              <a:rPr lang="ru-RU" sz="2000" dirty="0"/>
              <a:t> роман «Смерть — справа </a:t>
            </a:r>
            <a:r>
              <a:rPr lang="ru-RU" sz="2000" dirty="0" err="1"/>
              <a:t>самотня</a:t>
            </a:r>
            <a:r>
              <a:rPr lang="ru-RU" sz="2000" dirty="0"/>
              <a:t>».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отримав</a:t>
            </a:r>
            <a:r>
              <a:rPr lang="ru-RU" sz="2000" dirty="0"/>
              <a:t> </a:t>
            </a:r>
            <a:r>
              <a:rPr lang="ru-RU" sz="2000" dirty="0" err="1"/>
              <a:t>безліч</a:t>
            </a:r>
            <a:r>
              <a:rPr lang="ru-RU" sz="2000" dirty="0"/>
              <a:t> </a:t>
            </a:r>
            <a:r>
              <a:rPr lang="ru-RU" sz="2000" dirty="0" err="1"/>
              <a:t>нагород</a:t>
            </a:r>
            <a:r>
              <a:rPr lang="ru-RU" sz="2000" dirty="0"/>
              <a:t> в </a:t>
            </a:r>
            <a:r>
              <a:rPr lang="ru-RU" sz="2000" dirty="0" err="1"/>
              <a:t>галузі</a:t>
            </a:r>
            <a:r>
              <a:rPr lang="ru-RU" sz="2000" dirty="0"/>
              <a:t> </a:t>
            </a:r>
            <a:r>
              <a:rPr lang="ru-RU" sz="2000" dirty="0" err="1"/>
              <a:t>літератури</a:t>
            </a:r>
            <a:r>
              <a:rPr lang="ru-RU" sz="2000" dirty="0"/>
              <a:t> і </a:t>
            </a:r>
            <a:r>
              <a:rPr lang="ru-RU" sz="2000" dirty="0" err="1"/>
              <a:t>мистецтва</a:t>
            </a:r>
            <a:r>
              <a:rPr lang="ru-RU" sz="2000" dirty="0"/>
              <a:t> в </a:t>
            </a:r>
            <a:r>
              <a:rPr lang="ru-RU" sz="2000" dirty="0" err="1"/>
              <a:t>цілому</a:t>
            </a:r>
            <a:r>
              <a:rPr lang="ru-RU" sz="2000" dirty="0"/>
              <a:t>. </a:t>
            </a:r>
            <a:r>
              <a:rPr lang="ru-RU" sz="2000" dirty="0" err="1"/>
              <a:t>Навіть</a:t>
            </a:r>
            <a:r>
              <a:rPr lang="ru-RU" sz="2000" dirty="0"/>
              <a:t> у </a:t>
            </a:r>
            <a:r>
              <a:rPr lang="ru-RU" sz="2000" dirty="0" err="1"/>
              <a:t>літньому</a:t>
            </a:r>
            <a:r>
              <a:rPr lang="ru-RU" sz="2000" dirty="0"/>
              <a:t> </a:t>
            </a:r>
            <a:r>
              <a:rPr lang="ru-RU" sz="2000" dirty="0" err="1"/>
              <a:t>віці</a:t>
            </a:r>
            <a:r>
              <a:rPr lang="ru-RU" sz="2000" dirty="0"/>
              <a:t> </a:t>
            </a:r>
            <a:r>
              <a:rPr lang="ru-RU" sz="2000" dirty="0" err="1"/>
              <a:t>письменник</a:t>
            </a:r>
            <a:r>
              <a:rPr lang="ru-RU" sz="2000" dirty="0"/>
              <a:t> </a:t>
            </a:r>
            <a:r>
              <a:rPr lang="ru-RU" sz="2000" dirty="0" err="1"/>
              <a:t>продовжував</a:t>
            </a:r>
            <a:r>
              <a:rPr lang="ru-RU" sz="2000" dirty="0"/>
              <a:t> </a:t>
            </a:r>
            <a:r>
              <a:rPr lang="ru-RU" sz="2000" dirty="0" err="1"/>
              <a:t>писати</a:t>
            </a:r>
            <a:r>
              <a:rPr lang="ru-RU" sz="2000" dirty="0"/>
              <a:t>. У 79 </a:t>
            </a:r>
            <a:r>
              <a:rPr lang="ru-RU" sz="2000" dirty="0" err="1"/>
              <a:t>років</a:t>
            </a:r>
            <a:r>
              <a:rPr lang="ru-RU" sz="2000" dirty="0"/>
              <a:t> </a:t>
            </a:r>
            <a:r>
              <a:rPr lang="ru-RU" sz="2000" dirty="0" err="1"/>
              <a:t>Бредбері</a:t>
            </a:r>
            <a:r>
              <a:rPr lang="ru-RU" sz="2000" dirty="0"/>
              <a:t> </a:t>
            </a:r>
            <a:r>
              <a:rPr lang="ru-RU" sz="2000" dirty="0" err="1"/>
              <a:t>переніс</a:t>
            </a:r>
            <a:r>
              <a:rPr lang="ru-RU" sz="2000" dirty="0"/>
              <a:t> </a:t>
            </a:r>
            <a:r>
              <a:rPr lang="ru-RU" sz="2000" dirty="0" err="1"/>
              <a:t>інсульт</a:t>
            </a:r>
            <a:r>
              <a:rPr lang="ru-RU" sz="2000" dirty="0"/>
              <a:t>,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чого</a:t>
            </a:r>
            <a:r>
              <a:rPr lang="ru-RU" sz="2000" dirty="0"/>
              <a:t> </a:t>
            </a:r>
            <a:r>
              <a:rPr lang="ru-RU" sz="2000" dirty="0" err="1"/>
              <a:t>останні</a:t>
            </a:r>
            <a:r>
              <a:rPr lang="ru-RU" sz="2000" dirty="0"/>
              <a:t> роки </a:t>
            </a:r>
            <a:r>
              <a:rPr lang="ru-RU" sz="2000" dirty="0" err="1"/>
              <a:t>життя</a:t>
            </a:r>
            <a:r>
              <a:rPr lang="ru-RU" sz="2000" dirty="0"/>
              <a:t> </a:t>
            </a:r>
            <a:r>
              <a:rPr lang="ru-RU" sz="2000" dirty="0" err="1"/>
              <a:t>був</a:t>
            </a:r>
            <a:r>
              <a:rPr lang="ru-RU" sz="2000" dirty="0"/>
              <a:t> </a:t>
            </a:r>
            <a:r>
              <a:rPr lang="ru-RU" sz="2000" dirty="0" err="1"/>
              <a:t>прикутий</a:t>
            </a:r>
            <a:r>
              <a:rPr lang="ru-RU" sz="2000" dirty="0"/>
              <a:t> до </a:t>
            </a:r>
            <a:r>
              <a:rPr lang="ru-RU" sz="2000" dirty="0" err="1"/>
              <a:t>інвалідного</a:t>
            </a:r>
            <a:r>
              <a:rPr lang="ru-RU" sz="2000" dirty="0"/>
              <a:t> </a:t>
            </a:r>
            <a:r>
              <a:rPr lang="ru-RU" sz="2000" dirty="0" err="1"/>
              <a:t>крісла</a:t>
            </a:r>
            <a:r>
              <a:rPr lang="ru-RU" sz="2000" dirty="0"/>
              <a:t>. </a:t>
            </a:r>
            <a:r>
              <a:rPr lang="ru-RU" sz="2000" dirty="0" err="1"/>
              <a:t>Бредбері</a:t>
            </a:r>
            <a:r>
              <a:rPr lang="ru-RU" sz="2000" dirty="0"/>
              <a:t> помер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тривалої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5 </a:t>
            </a:r>
            <a:r>
              <a:rPr lang="ru-RU" sz="2000" dirty="0" err="1"/>
              <a:t>червня</a:t>
            </a:r>
            <a:r>
              <a:rPr lang="ru-RU" sz="2000" dirty="0"/>
              <a:t> 2012 року в Лос-</a:t>
            </a:r>
            <a:r>
              <a:rPr lang="ru-RU" sz="2000" dirty="0" err="1"/>
              <a:t>Анджелесі</a:t>
            </a:r>
            <a:r>
              <a:rPr lang="ru-RU" sz="2000" dirty="0"/>
              <a:t> у </a:t>
            </a:r>
            <a:r>
              <a:rPr lang="ru-RU" sz="2000" dirty="0" err="1"/>
              <a:t>віці</a:t>
            </a:r>
            <a:r>
              <a:rPr lang="ru-RU" sz="2000" dirty="0"/>
              <a:t> 91 </a:t>
            </a:r>
            <a:r>
              <a:rPr lang="ru-RU" sz="2000" dirty="0" err="1" smtClean="0"/>
              <a:t>рік</a:t>
            </a:r>
            <a:endParaRPr lang="en-US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1555" r="3152"/>
          <a:stretch/>
        </p:blipFill>
        <p:spPr>
          <a:xfrm>
            <a:off x="7191633" y="486033"/>
            <a:ext cx="4746345" cy="327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3978876"/>
            <a:ext cx="4514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i="1" dirty="0" smtClean="0"/>
              <a:t>Письменник з дружиною та дітьми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657267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422" y="634314"/>
            <a:ext cx="71586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dirty="0"/>
              <a:t>Леонардо да </a:t>
            </a:r>
            <a:r>
              <a:rPr lang="ru-RU" dirty="0" err="1"/>
              <a:t>Вінчі</a:t>
            </a:r>
            <a:r>
              <a:rPr lang="ru-RU" dirty="0"/>
              <a:t> — </a:t>
            </a:r>
            <a:r>
              <a:rPr lang="ru-RU" dirty="0" err="1"/>
              <a:t>італійський</a:t>
            </a:r>
            <a:r>
              <a:rPr lang="ru-RU" dirty="0"/>
              <a:t> художник (</a:t>
            </a:r>
            <a:r>
              <a:rPr lang="ru-RU" dirty="0" err="1"/>
              <a:t>живописець</a:t>
            </a:r>
            <a:r>
              <a:rPr lang="ru-RU" dirty="0"/>
              <a:t>, скульптор, </a:t>
            </a:r>
            <a:r>
              <a:rPr lang="ru-RU" dirty="0" err="1"/>
              <a:t>архітектор</a:t>
            </a:r>
            <a:r>
              <a:rPr lang="ru-RU" dirty="0"/>
              <a:t>) і </a:t>
            </a:r>
            <a:r>
              <a:rPr lang="ru-RU" dirty="0" err="1"/>
              <a:t>вчений</a:t>
            </a:r>
            <a:r>
              <a:rPr lang="ru-RU" dirty="0"/>
              <a:t> (анатом, </a:t>
            </a:r>
            <a:r>
              <a:rPr lang="ru-RU" dirty="0" err="1"/>
              <a:t>натураліст</a:t>
            </a:r>
            <a:r>
              <a:rPr lang="ru-RU" dirty="0"/>
              <a:t>), </a:t>
            </a:r>
            <a:r>
              <a:rPr lang="ru-RU" dirty="0" err="1"/>
              <a:t>винахідник</a:t>
            </a:r>
            <a:r>
              <a:rPr lang="ru-RU" dirty="0"/>
              <a:t>, </a:t>
            </a:r>
            <a:r>
              <a:rPr lang="ru-RU" dirty="0" err="1"/>
              <a:t>письменник</a:t>
            </a:r>
            <a:r>
              <a:rPr lang="ru-RU" dirty="0"/>
              <a:t>, </a:t>
            </a:r>
            <a:r>
              <a:rPr lang="ru-RU" dirty="0" err="1"/>
              <a:t>музикант</a:t>
            </a:r>
            <a:r>
              <a:rPr lang="ru-RU" dirty="0"/>
              <a:t>. </a:t>
            </a:r>
            <a:r>
              <a:rPr lang="ru-RU" dirty="0" err="1" smtClean="0"/>
              <a:t>Народився</a:t>
            </a:r>
            <a:r>
              <a:rPr lang="ru-RU" dirty="0" smtClean="0"/>
              <a:t> </a:t>
            </a:r>
            <a:r>
              <a:rPr lang="ru-RU" dirty="0"/>
              <a:t>15 </a:t>
            </a:r>
            <a:r>
              <a:rPr lang="ru-RU" dirty="0" err="1"/>
              <a:t>квітня</a:t>
            </a:r>
            <a:r>
              <a:rPr lang="ru-RU" dirty="0"/>
              <a:t> 1452 в </a:t>
            </a:r>
            <a:r>
              <a:rPr lang="ru-RU" dirty="0" err="1"/>
              <a:t>селищі</a:t>
            </a:r>
            <a:r>
              <a:rPr lang="ru-RU" dirty="0"/>
              <a:t> </a:t>
            </a:r>
            <a:r>
              <a:rPr lang="ru-RU" dirty="0" err="1"/>
              <a:t>Анкіано</a:t>
            </a:r>
            <a:r>
              <a:rPr lang="ru-RU" dirty="0"/>
              <a:t>, недалеко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Флоренції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батько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нотаріусом</a:t>
            </a:r>
            <a:r>
              <a:rPr lang="ru-RU" dirty="0"/>
              <a:t>, а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звичайною</a:t>
            </a:r>
            <a:r>
              <a:rPr lang="ru-RU" dirty="0"/>
              <a:t> </a:t>
            </a:r>
            <a:r>
              <a:rPr lang="ru-RU" dirty="0" err="1"/>
              <a:t>селянкою</a:t>
            </a:r>
            <a:r>
              <a:rPr lang="ru-RU" dirty="0"/>
              <a:t>. У 1466 Леонардо да </a:t>
            </a:r>
            <a:r>
              <a:rPr lang="ru-RU" dirty="0" err="1"/>
              <a:t>Вінчі</a:t>
            </a:r>
            <a:r>
              <a:rPr lang="ru-RU" dirty="0"/>
              <a:t> </a:t>
            </a:r>
            <a:r>
              <a:rPr lang="ru-RU" dirty="0" err="1"/>
              <a:t>надходить</a:t>
            </a:r>
            <a:r>
              <a:rPr lang="ru-RU" dirty="0"/>
              <a:t> у </a:t>
            </a:r>
            <a:r>
              <a:rPr lang="ru-RU" dirty="0" err="1"/>
              <a:t>майстерню</a:t>
            </a:r>
            <a:r>
              <a:rPr lang="ru-RU" dirty="0"/>
              <a:t> Верроккьо </a:t>
            </a:r>
            <a:r>
              <a:rPr lang="ru-RU" dirty="0" err="1"/>
              <a:t>підмайстром</a:t>
            </a:r>
            <a:r>
              <a:rPr lang="ru-RU" dirty="0"/>
              <a:t> художника. У </a:t>
            </a:r>
            <a:r>
              <a:rPr lang="ru-RU" dirty="0" err="1"/>
              <a:t>віці</a:t>
            </a:r>
            <a:r>
              <a:rPr lang="ru-RU" dirty="0"/>
              <a:t> 20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кваліфікацію</a:t>
            </a:r>
            <a:r>
              <a:rPr lang="ru-RU" dirty="0"/>
              <a:t> </a:t>
            </a:r>
            <a:r>
              <a:rPr lang="ru-RU" dirty="0" err="1"/>
              <a:t>майстра</a:t>
            </a:r>
            <a:r>
              <a:rPr lang="ru-RU" dirty="0"/>
              <a:t> в </a:t>
            </a:r>
            <a:r>
              <a:rPr lang="ru-RU" dirty="0" err="1"/>
              <a:t>Гільдії</a:t>
            </a:r>
            <a:r>
              <a:rPr lang="ru-RU" dirty="0"/>
              <a:t> Святого Луки.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живопису</a:t>
            </a:r>
            <a:r>
              <a:rPr lang="ru-RU" dirty="0"/>
              <a:t>, Леонардо </a:t>
            </a:r>
            <a:r>
              <a:rPr lang="ru-RU" dirty="0" err="1" smtClean="0"/>
              <a:t>вивчав</a:t>
            </a:r>
            <a:r>
              <a:rPr lang="ru-RU" dirty="0" smtClean="0"/>
              <a:t> </a:t>
            </a:r>
            <a:r>
              <a:rPr lang="ru-RU" dirty="0" err="1"/>
              <a:t>також</a:t>
            </a:r>
            <a:r>
              <a:rPr lang="ru-RU" dirty="0"/>
              <a:t> пластику, </a:t>
            </a:r>
            <a:r>
              <a:rPr lang="ru-RU" dirty="0" err="1"/>
              <a:t>архітектуру</a:t>
            </a:r>
            <a:r>
              <a:rPr lang="ru-RU" dirty="0"/>
              <a:t>, математику, </a:t>
            </a:r>
            <a:r>
              <a:rPr lang="ru-RU" dirty="0" err="1"/>
              <a:t>фізику</a:t>
            </a:r>
            <a:r>
              <a:rPr lang="ru-RU" dirty="0"/>
              <a:t> і </a:t>
            </a:r>
            <a:r>
              <a:rPr lang="ru-RU" dirty="0" err="1"/>
              <a:t>механіку</a:t>
            </a:r>
            <a:r>
              <a:rPr lang="ru-RU" dirty="0"/>
              <a:t>, </a:t>
            </a:r>
            <a:r>
              <a:rPr lang="ru-RU" dirty="0" err="1"/>
              <a:t>дивував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 </a:t>
            </a:r>
            <a:r>
              <a:rPr lang="ru-RU" dirty="0" err="1"/>
              <a:t>оточуючих</a:t>
            </a:r>
            <a:r>
              <a:rPr lang="ru-RU" dirty="0"/>
              <a:t> </a:t>
            </a:r>
            <a:r>
              <a:rPr lang="ru-RU" dirty="0" err="1"/>
              <a:t>рідкісною</a:t>
            </a:r>
            <a:r>
              <a:rPr lang="ru-RU" dirty="0"/>
              <a:t> </a:t>
            </a:r>
            <a:r>
              <a:rPr lang="ru-RU" dirty="0" err="1"/>
              <a:t>багатосторонністю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геніальної</a:t>
            </a:r>
            <a:r>
              <a:rPr lang="ru-RU" dirty="0"/>
              <a:t> </a:t>
            </a:r>
            <a:r>
              <a:rPr lang="ru-RU" dirty="0" err="1"/>
              <a:t>натури</a:t>
            </a:r>
            <a:r>
              <a:rPr lang="ru-RU" dirty="0"/>
              <a:t>. Не </a:t>
            </a:r>
            <a:r>
              <a:rPr lang="ru-RU" dirty="0" err="1"/>
              <a:t>дивлячись</a:t>
            </a:r>
            <a:r>
              <a:rPr lang="ru-RU" dirty="0"/>
              <a:t> на </a:t>
            </a:r>
            <a:r>
              <a:rPr lang="ru-RU" dirty="0" err="1"/>
              <a:t>величезні</a:t>
            </a:r>
            <a:r>
              <a:rPr lang="ru-RU" dirty="0"/>
              <a:t> заслуги в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точних</a:t>
            </a:r>
            <a:r>
              <a:rPr lang="ru-RU" dirty="0"/>
              <a:t> наук (математики, </a:t>
            </a:r>
            <a:r>
              <a:rPr lang="ru-RU" dirty="0" err="1"/>
              <a:t>фізики</a:t>
            </a:r>
            <a:r>
              <a:rPr lang="ru-RU" dirty="0"/>
              <a:t>) і </a:t>
            </a:r>
            <a:r>
              <a:rPr lang="ru-RU" dirty="0" err="1"/>
              <a:t>природознавства</a:t>
            </a:r>
            <a:r>
              <a:rPr lang="ru-RU" dirty="0"/>
              <a:t>, Леонардо не </a:t>
            </a:r>
            <a:r>
              <a:rPr lang="ru-RU" dirty="0" err="1"/>
              <a:t>знаходив</a:t>
            </a:r>
            <a:r>
              <a:rPr lang="ru-RU" dirty="0"/>
              <a:t>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і </a:t>
            </a:r>
            <a:r>
              <a:rPr lang="ru-RU" dirty="0" err="1"/>
              <a:t>розуміння</a:t>
            </a:r>
            <a:r>
              <a:rPr lang="ru-RU" dirty="0"/>
              <a:t>. Лише через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по-справжньому</a:t>
            </a:r>
            <a:r>
              <a:rPr lang="ru-RU" dirty="0"/>
              <a:t> </a:t>
            </a:r>
            <a:r>
              <a:rPr lang="ru-RU" dirty="0" err="1"/>
              <a:t>оцінені</a:t>
            </a:r>
            <a:r>
              <a:rPr lang="ru-RU" dirty="0"/>
              <a:t>. </a:t>
            </a:r>
            <a:r>
              <a:rPr lang="ru-RU" dirty="0" err="1"/>
              <a:t>Захоплюючись</a:t>
            </a:r>
            <a:r>
              <a:rPr lang="ru-RU" dirty="0"/>
              <a:t> </a:t>
            </a:r>
            <a:r>
              <a:rPr lang="ru-RU" dirty="0" err="1"/>
              <a:t>ідеєю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літального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, Леонардо да </a:t>
            </a:r>
            <a:r>
              <a:rPr lang="ru-RU" dirty="0" err="1"/>
              <a:t>Вінчі</a:t>
            </a:r>
            <a:r>
              <a:rPr lang="ru-RU" dirty="0"/>
              <a:t> </a:t>
            </a:r>
            <a:r>
              <a:rPr lang="ru-RU" dirty="0" err="1"/>
              <a:t>розробив</a:t>
            </a:r>
            <a:r>
              <a:rPr lang="ru-RU" dirty="0"/>
              <a:t>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найпростіший</a:t>
            </a:r>
            <a:r>
              <a:rPr lang="ru-RU" dirty="0"/>
              <a:t> </a:t>
            </a:r>
            <a:r>
              <a:rPr lang="ru-RU" dirty="0" err="1"/>
              <a:t>апарат</a:t>
            </a:r>
            <a:r>
              <a:rPr lang="ru-RU" dirty="0"/>
              <a:t> (Дедала і </a:t>
            </a:r>
            <a:r>
              <a:rPr lang="ru-RU" dirty="0" err="1"/>
              <a:t>Ікара</a:t>
            </a:r>
            <a:r>
              <a:rPr lang="ru-RU" dirty="0"/>
              <a:t>)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крил</a:t>
            </a:r>
            <a:r>
              <a:rPr lang="ru-RU" dirty="0"/>
              <a:t>. Новою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ідеєю</a:t>
            </a:r>
            <a:r>
              <a:rPr lang="ru-RU" dirty="0"/>
              <a:t> став </a:t>
            </a:r>
            <a:r>
              <a:rPr lang="ru-RU" dirty="0" err="1"/>
              <a:t>аероплан</a:t>
            </a:r>
            <a:r>
              <a:rPr lang="ru-RU" dirty="0"/>
              <a:t> з </a:t>
            </a:r>
            <a:r>
              <a:rPr lang="ru-RU" dirty="0" err="1"/>
              <a:t>повним</a:t>
            </a:r>
            <a:r>
              <a:rPr lang="ru-RU" dirty="0"/>
              <a:t> </a:t>
            </a:r>
            <a:r>
              <a:rPr lang="ru-RU" dirty="0" err="1"/>
              <a:t>керуванням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втілити</a:t>
            </a:r>
            <a:r>
              <a:rPr lang="ru-RU" dirty="0"/>
              <a:t> в </a:t>
            </a:r>
            <a:r>
              <a:rPr lang="ru-RU" dirty="0" err="1"/>
              <a:t>життя</a:t>
            </a:r>
            <a:r>
              <a:rPr lang="ru-RU" dirty="0"/>
              <a:t> не </a:t>
            </a:r>
            <a:r>
              <a:rPr lang="ru-RU" dirty="0" err="1"/>
              <a:t>вдалося</a:t>
            </a:r>
            <a:r>
              <a:rPr lang="ru-RU" dirty="0"/>
              <a:t> через </a:t>
            </a:r>
            <a:r>
              <a:rPr lang="ru-RU" dirty="0" err="1"/>
              <a:t>відсутність</a:t>
            </a:r>
            <a:r>
              <a:rPr lang="ru-RU" dirty="0"/>
              <a:t> мотора. </a:t>
            </a:r>
            <a:r>
              <a:rPr lang="ru-RU" dirty="0" err="1"/>
              <a:t>Також</a:t>
            </a:r>
            <a:r>
              <a:rPr lang="ru-RU" dirty="0"/>
              <a:t> знаменитою </a:t>
            </a:r>
            <a:r>
              <a:rPr lang="ru-RU" dirty="0" err="1"/>
              <a:t>ідеєю</a:t>
            </a:r>
            <a:r>
              <a:rPr lang="ru-RU" dirty="0"/>
              <a:t> Леонардо да </a:t>
            </a:r>
            <a:r>
              <a:rPr lang="ru-RU" dirty="0" err="1"/>
              <a:t>Вінчі</a:t>
            </a:r>
            <a:r>
              <a:rPr lang="ru-RU" dirty="0"/>
              <a:t> є </a:t>
            </a:r>
            <a:r>
              <a:rPr lang="ru-RU" dirty="0" err="1"/>
              <a:t>апарат</a:t>
            </a:r>
            <a:r>
              <a:rPr lang="ru-RU" dirty="0"/>
              <a:t> з </a:t>
            </a:r>
            <a:r>
              <a:rPr lang="ru-RU" dirty="0" err="1"/>
              <a:t>вертикальним</a:t>
            </a:r>
            <a:r>
              <a:rPr lang="ru-RU" dirty="0"/>
              <a:t> </a:t>
            </a:r>
            <a:r>
              <a:rPr lang="ru-RU" dirty="0" err="1"/>
              <a:t>зльотом</a:t>
            </a:r>
            <a:r>
              <a:rPr lang="ru-RU" dirty="0"/>
              <a:t> і </a:t>
            </a:r>
            <a:r>
              <a:rPr lang="ru-RU" dirty="0" err="1"/>
              <a:t>посадкою</a:t>
            </a:r>
            <a:r>
              <a:rPr lang="ru-RU" dirty="0"/>
              <a:t>. </a:t>
            </a:r>
            <a:r>
              <a:rPr lang="ru-RU" dirty="0" err="1"/>
              <a:t>Вивчаючи</a:t>
            </a:r>
            <a:r>
              <a:rPr lang="ru-RU" dirty="0"/>
              <a:t> </a:t>
            </a:r>
            <a:r>
              <a:rPr lang="ru-RU" dirty="0" err="1"/>
              <a:t>закони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і </a:t>
            </a:r>
            <a:r>
              <a:rPr lang="ru-RU" dirty="0" err="1"/>
              <a:t>гідравліку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, Леонардо </a:t>
            </a:r>
            <a:r>
              <a:rPr lang="ru-RU" dirty="0" err="1"/>
              <a:t>вніс</a:t>
            </a:r>
            <a:r>
              <a:rPr lang="ru-RU" dirty="0"/>
              <a:t> </a:t>
            </a:r>
            <a:r>
              <a:rPr lang="ru-RU" dirty="0" err="1"/>
              <a:t>значний</a:t>
            </a:r>
            <a:r>
              <a:rPr lang="ru-RU" dirty="0"/>
              <a:t> </a:t>
            </a:r>
            <a:r>
              <a:rPr lang="ru-RU" dirty="0" err="1"/>
              <a:t>внесок</a:t>
            </a:r>
            <a:r>
              <a:rPr lang="ru-RU" dirty="0"/>
              <a:t> в </a:t>
            </a:r>
            <a:r>
              <a:rPr lang="ru-RU" dirty="0" err="1"/>
              <a:t>теорію</a:t>
            </a:r>
            <a:r>
              <a:rPr lang="ru-RU" dirty="0"/>
              <a:t> </a:t>
            </a:r>
            <a:r>
              <a:rPr lang="ru-RU" dirty="0" err="1"/>
              <a:t>шлюзів</a:t>
            </a:r>
            <a:r>
              <a:rPr lang="ru-RU" dirty="0"/>
              <a:t>, </a:t>
            </a:r>
            <a:r>
              <a:rPr lang="ru-RU" dirty="0" err="1"/>
              <a:t>портів</a:t>
            </a:r>
            <a:r>
              <a:rPr lang="ru-RU" dirty="0"/>
              <a:t> </a:t>
            </a:r>
            <a:r>
              <a:rPr lang="ru-RU" dirty="0" err="1"/>
              <a:t>каналізації</a:t>
            </a:r>
            <a:r>
              <a:rPr lang="ru-RU" dirty="0"/>
              <a:t>, </a:t>
            </a:r>
            <a:r>
              <a:rPr lang="ru-RU" dirty="0" err="1"/>
              <a:t>перевіривши</a:t>
            </a:r>
            <a:r>
              <a:rPr lang="ru-RU" dirty="0"/>
              <a:t> </a:t>
            </a:r>
            <a:r>
              <a:rPr lang="ru-RU" dirty="0" err="1"/>
              <a:t>ідеї</a:t>
            </a:r>
            <a:r>
              <a:rPr lang="ru-RU" dirty="0"/>
              <a:t> на </a:t>
            </a:r>
            <a:r>
              <a:rPr lang="ru-RU" dirty="0" err="1"/>
              <a:t>практиці</a:t>
            </a:r>
            <a:r>
              <a:rPr lang="ru-RU" dirty="0"/>
              <a:t>. 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" t="1751" r="6491"/>
          <a:stretch/>
        </p:blipFill>
        <p:spPr>
          <a:xfrm>
            <a:off x="7444981" y="774357"/>
            <a:ext cx="4551075" cy="298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44981" y="3871784"/>
            <a:ext cx="455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i="1" dirty="0" smtClean="0"/>
              <a:t>Леонардо да Вінчі, автопортрет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439150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00088" y="1161536"/>
            <a:ext cx="39706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dirty="0" err="1" smtClean="0"/>
              <a:t>Знаменитими</a:t>
            </a:r>
            <a:r>
              <a:rPr lang="ru-RU" dirty="0" smtClean="0"/>
              <a:t> </a:t>
            </a:r>
            <a:r>
              <a:rPr lang="ru-RU" dirty="0"/>
              <a:t>картинами Леонардо да </a:t>
            </a:r>
            <a:r>
              <a:rPr lang="ru-RU" dirty="0" err="1"/>
              <a:t>Вінчі</a:t>
            </a:r>
            <a:r>
              <a:rPr lang="ru-RU" dirty="0"/>
              <a:t> є «</a:t>
            </a:r>
            <a:r>
              <a:rPr lang="ru-RU" dirty="0" err="1"/>
              <a:t>Таємна</a:t>
            </a:r>
            <a:r>
              <a:rPr lang="ru-RU" dirty="0"/>
              <a:t> вечеря», «Мадонна з </a:t>
            </a:r>
            <a:r>
              <a:rPr lang="ru-RU" dirty="0" err="1"/>
              <a:t>горностаєм</a:t>
            </a:r>
            <a:r>
              <a:rPr lang="ru-RU" dirty="0"/>
              <a:t>», «</a:t>
            </a:r>
            <a:r>
              <a:rPr lang="ru-RU" dirty="0" err="1"/>
              <a:t>Мона</a:t>
            </a:r>
            <a:r>
              <a:rPr lang="ru-RU" dirty="0"/>
              <a:t> </a:t>
            </a:r>
            <a:r>
              <a:rPr lang="ru-RU" dirty="0" err="1"/>
              <a:t>Ліза</a:t>
            </a:r>
            <a:r>
              <a:rPr lang="ru-RU" dirty="0"/>
              <a:t>» і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. Леонардо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вимогливий</a:t>
            </a:r>
            <a:r>
              <a:rPr lang="ru-RU" dirty="0"/>
              <a:t> і </a:t>
            </a:r>
            <a:r>
              <a:rPr lang="ru-RU" dirty="0" err="1"/>
              <a:t>точний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справах.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захоплюючись</a:t>
            </a:r>
            <a:r>
              <a:rPr lang="ru-RU" dirty="0"/>
              <a:t> </a:t>
            </a:r>
            <a:r>
              <a:rPr lang="ru-RU" dirty="0" err="1"/>
              <a:t>живописом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наполягав</a:t>
            </a:r>
            <a:r>
              <a:rPr lang="ru-RU" dirty="0"/>
              <a:t> на </a:t>
            </a:r>
            <a:r>
              <a:rPr lang="ru-RU" dirty="0" err="1"/>
              <a:t>повному</a:t>
            </a:r>
            <a:r>
              <a:rPr lang="ru-RU" dirty="0"/>
              <a:t> </a:t>
            </a:r>
            <a:r>
              <a:rPr lang="ru-RU" dirty="0" err="1"/>
              <a:t>вивченні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перед початком </a:t>
            </a:r>
            <a:r>
              <a:rPr lang="ru-RU" dirty="0" err="1"/>
              <a:t>малюнка</a:t>
            </a:r>
            <a:r>
              <a:rPr lang="ru-RU" dirty="0"/>
              <a:t>. З 1515 Леонардо да </a:t>
            </a:r>
            <a:r>
              <a:rPr lang="ru-RU" dirty="0" err="1"/>
              <a:t>Вінчі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 у </a:t>
            </a:r>
            <a:r>
              <a:rPr lang="ru-RU" dirty="0" err="1"/>
              <a:t>свиті</a:t>
            </a:r>
            <a:r>
              <a:rPr lang="ru-RU" dirty="0"/>
              <a:t> </a:t>
            </a:r>
            <a:r>
              <a:rPr lang="ru-RU" dirty="0" err="1"/>
              <a:t>французького</a:t>
            </a:r>
            <a:r>
              <a:rPr lang="ru-RU" dirty="0"/>
              <a:t> короля Франциска </a:t>
            </a:r>
            <a:r>
              <a:rPr lang="en-US" dirty="0"/>
              <a:t>I, </a:t>
            </a:r>
            <a:r>
              <a:rPr lang="ru-RU" dirty="0"/>
              <a:t>за </a:t>
            </a:r>
            <a:r>
              <a:rPr lang="ru-RU" dirty="0" err="1"/>
              <a:t>яким</a:t>
            </a:r>
            <a:r>
              <a:rPr lang="ru-RU" dirty="0"/>
              <a:t> в 1518 </a:t>
            </a:r>
            <a:r>
              <a:rPr lang="ru-RU" dirty="0" err="1"/>
              <a:t>послідував</a:t>
            </a:r>
            <a:r>
              <a:rPr lang="ru-RU" dirty="0"/>
              <a:t> до </a:t>
            </a:r>
            <a:r>
              <a:rPr lang="ru-RU" dirty="0" err="1"/>
              <a:t>Франції</a:t>
            </a:r>
            <a:r>
              <a:rPr lang="ru-RU" dirty="0"/>
              <a:t>, де мало </a:t>
            </a:r>
            <a:r>
              <a:rPr lang="ru-RU" dirty="0" err="1"/>
              <a:t>працював</a:t>
            </a:r>
            <a:r>
              <a:rPr lang="ru-RU" dirty="0"/>
              <a:t>, і помер 2 </a:t>
            </a:r>
            <a:r>
              <a:rPr lang="ru-RU" dirty="0" err="1"/>
              <a:t>травня</a:t>
            </a:r>
            <a:r>
              <a:rPr lang="ru-RU" dirty="0"/>
              <a:t> 1519 в замку </a:t>
            </a:r>
            <a:r>
              <a:rPr lang="ru-RU" dirty="0" err="1"/>
              <a:t>Клу</a:t>
            </a:r>
            <a:r>
              <a:rPr lang="ru-RU" dirty="0"/>
              <a:t>, </a:t>
            </a:r>
            <a:r>
              <a:rPr lang="ru-RU" dirty="0" err="1"/>
              <a:t>поблизу</a:t>
            </a:r>
            <a:r>
              <a:rPr lang="ru-RU" dirty="0"/>
              <a:t> </a:t>
            </a:r>
            <a:r>
              <a:rPr lang="ru-RU" dirty="0" err="1" smtClean="0"/>
              <a:t>Амбуаза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37" y="1254855"/>
            <a:ext cx="7616537" cy="360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98357" y="4942703"/>
            <a:ext cx="3797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i="1" dirty="0" smtClean="0"/>
              <a:t>«Таємна вечеря»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1828166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03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5" y="133330"/>
            <a:ext cx="4698549" cy="640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80" y="133330"/>
            <a:ext cx="4826790" cy="63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173" y="6603998"/>
            <a:ext cx="3443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i="1" dirty="0" smtClean="0"/>
              <a:t>«Дама з горностаєм»</a:t>
            </a:r>
            <a:endParaRPr lang="ru-RU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8122508" y="6573220"/>
            <a:ext cx="2866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i="1" dirty="0" smtClean="0"/>
              <a:t>«Мадонна </a:t>
            </a:r>
            <a:r>
              <a:rPr lang="uk-UA" sz="1600" i="1" dirty="0" err="1" smtClean="0"/>
              <a:t>Літта</a:t>
            </a:r>
            <a:r>
              <a:rPr lang="uk-UA" sz="1600" i="1" dirty="0" smtClean="0"/>
              <a:t>»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2707444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46" y="230659"/>
            <a:ext cx="4125834" cy="604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35" y="230659"/>
            <a:ext cx="4625585" cy="6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343135"/>
            <a:ext cx="2232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i="1" dirty="0" smtClean="0"/>
              <a:t>«Спаситель»</a:t>
            </a:r>
            <a:endParaRPr lang="ru-RU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7809470" y="6343135"/>
            <a:ext cx="3410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i="1" dirty="0" smtClean="0"/>
              <a:t>«Мадонна з гвоздикою»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34361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0" y="27000"/>
            <a:ext cx="4495500" cy="680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90984" y="247135"/>
            <a:ext cx="67962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Мо́на</a:t>
            </a:r>
            <a:r>
              <a:rPr lang="ru-RU" dirty="0"/>
              <a:t> </a:t>
            </a:r>
            <a:r>
              <a:rPr lang="ru-RU" dirty="0" err="1"/>
              <a:t>Ліза</a:t>
            </a:r>
            <a:r>
              <a:rPr lang="ru-RU" dirty="0"/>
              <a:t> (Джоконда) </a:t>
            </a:r>
            <a:r>
              <a:rPr lang="en-US" dirty="0" smtClean="0"/>
              <a:t>— </a:t>
            </a:r>
            <a:r>
              <a:rPr lang="ru-RU" dirty="0"/>
              <a:t>картина, </a:t>
            </a:r>
            <a:r>
              <a:rPr lang="ru-RU" dirty="0" err="1"/>
              <a:t>намальована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Леонардо да </a:t>
            </a:r>
            <a:r>
              <a:rPr lang="ru-RU" dirty="0" err="1"/>
              <a:t>Вінчі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1503 року. Картина є одним з </a:t>
            </a:r>
            <a:r>
              <a:rPr lang="ru-RU" dirty="0" err="1"/>
              <a:t>найвідоміших</a:t>
            </a:r>
            <a:r>
              <a:rPr lang="ru-RU" dirty="0"/>
              <a:t> і </a:t>
            </a:r>
            <a:r>
              <a:rPr lang="ru-RU" dirty="0" err="1"/>
              <a:t>безцінних</a:t>
            </a:r>
            <a:r>
              <a:rPr lang="ru-RU" dirty="0"/>
              <a:t> </a:t>
            </a:r>
            <a:r>
              <a:rPr lang="ru-RU" dirty="0" err="1"/>
              <a:t>творів</a:t>
            </a:r>
            <a:r>
              <a:rPr lang="ru-RU" dirty="0"/>
              <a:t> </a:t>
            </a:r>
            <a:r>
              <a:rPr lang="ru-RU" dirty="0" err="1"/>
              <a:t>живопису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. </a:t>
            </a:r>
            <a:r>
              <a:rPr lang="ru-RU" dirty="0" err="1"/>
              <a:t>Належить</a:t>
            </a:r>
            <a:r>
              <a:rPr lang="ru-RU" dirty="0"/>
              <a:t> до </a:t>
            </a:r>
            <a:r>
              <a:rPr lang="ru-RU" dirty="0" err="1"/>
              <a:t>епохи</a:t>
            </a:r>
            <a:r>
              <a:rPr lang="ru-RU" dirty="0"/>
              <a:t> </a:t>
            </a:r>
            <a:r>
              <a:rPr lang="ru-RU" dirty="0" err="1"/>
              <a:t>Відродження</a:t>
            </a:r>
            <a:r>
              <a:rPr lang="ru-RU" dirty="0"/>
              <a:t>. </a:t>
            </a:r>
            <a:r>
              <a:rPr lang="ru-RU" dirty="0" err="1"/>
              <a:t>Виставлена</a:t>
            </a:r>
            <a:r>
              <a:rPr lang="ru-RU" dirty="0"/>
              <a:t> в </a:t>
            </a:r>
            <a:r>
              <a:rPr lang="ru-RU" dirty="0" err="1"/>
              <a:t>Луврі</a:t>
            </a:r>
            <a:r>
              <a:rPr lang="ru-RU" dirty="0"/>
              <a:t> (Париж, </a:t>
            </a:r>
            <a:r>
              <a:rPr lang="ru-RU" dirty="0" err="1"/>
              <a:t>Франція</a:t>
            </a:r>
            <a:r>
              <a:rPr lang="ru-RU" dirty="0"/>
              <a:t>). </a:t>
            </a:r>
            <a:r>
              <a:rPr lang="ru-RU" dirty="0" err="1"/>
              <a:t>Згідно</a:t>
            </a:r>
            <a:r>
              <a:rPr lang="ru-RU" dirty="0"/>
              <a:t> з Джорджо </a:t>
            </a:r>
            <a:r>
              <a:rPr lang="ru-RU" dirty="0" err="1"/>
              <a:t>Вазарі</a:t>
            </a:r>
            <a:r>
              <a:rPr lang="ru-RU" dirty="0"/>
              <a:t> </a:t>
            </a:r>
            <a:r>
              <a:rPr lang="ru-RU" dirty="0" smtClean="0"/>
              <a:t>, </a:t>
            </a:r>
            <a:r>
              <a:rPr lang="ru-RU" dirty="0"/>
              <a:t>автором </a:t>
            </a:r>
            <a:r>
              <a:rPr lang="ru-RU" dirty="0" err="1"/>
              <a:t>біографій</a:t>
            </a:r>
            <a:r>
              <a:rPr lang="ru-RU" dirty="0"/>
              <a:t> </a:t>
            </a:r>
            <a:r>
              <a:rPr lang="ru-RU" dirty="0" err="1"/>
              <a:t>італійських</a:t>
            </a:r>
            <a:r>
              <a:rPr lang="ru-RU" dirty="0"/>
              <a:t> </a:t>
            </a:r>
            <a:r>
              <a:rPr lang="ru-RU" dirty="0" err="1"/>
              <a:t>художників</a:t>
            </a:r>
            <a:r>
              <a:rPr lang="ru-RU" dirty="0"/>
              <a:t>, </a:t>
            </a:r>
            <a:r>
              <a:rPr lang="ru-RU" dirty="0" err="1"/>
              <a:t>Мона</a:t>
            </a:r>
            <a:r>
              <a:rPr lang="ru-RU" dirty="0"/>
              <a:t> </a:t>
            </a:r>
            <a:r>
              <a:rPr lang="ru-RU" dirty="0" err="1"/>
              <a:t>Ліза</a:t>
            </a:r>
            <a:r>
              <a:rPr lang="ru-RU" dirty="0"/>
              <a:t> (скор. </a:t>
            </a:r>
            <a:r>
              <a:rPr lang="ru-RU" dirty="0" err="1"/>
              <a:t>від</a:t>
            </a:r>
            <a:r>
              <a:rPr lang="ru-RU" dirty="0"/>
              <a:t> мадонна </a:t>
            </a:r>
            <a:r>
              <a:rPr lang="ru-RU" dirty="0" err="1"/>
              <a:t>Ліза</a:t>
            </a:r>
            <a:r>
              <a:rPr lang="ru-RU" dirty="0"/>
              <a:t>) </a:t>
            </a:r>
            <a:r>
              <a:rPr lang="ru-RU" dirty="0" err="1"/>
              <a:t>була</a:t>
            </a:r>
            <a:r>
              <a:rPr lang="ru-RU" dirty="0"/>
              <a:t> дружиною </a:t>
            </a:r>
            <a:r>
              <a:rPr lang="ru-RU" dirty="0" err="1"/>
              <a:t>флорентійця</a:t>
            </a:r>
            <a:r>
              <a:rPr lang="ru-RU" dirty="0"/>
              <a:t> на </a:t>
            </a:r>
            <a:r>
              <a:rPr lang="ru-RU" dirty="0" err="1"/>
              <a:t>ймення</a:t>
            </a:r>
            <a:r>
              <a:rPr lang="ru-RU" dirty="0"/>
              <a:t> </a:t>
            </a:r>
            <a:r>
              <a:rPr lang="ru-RU" dirty="0" err="1"/>
              <a:t>Франческо</a:t>
            </a:r>
            <a:r>
              <a:rPr lang="ru-RU" dirty="0"/>
              <a:t> </a:t>
            </a:r>
            <a:r>
              <a:rPr lang="ru-RU" dirty="0" err="1"/>
              <a:t>дель</a:t>
            </a:r>
            <a:r>
              <a:rPr lang="ru-RU" dirty="0"/>
              <a:t> </a:t>
            </a:r>
            <a:r>
              <a:rPr lang="ru-RU" dirty="0" err="1" smtClean="0"/>
              <a:t>Джокондо</a:t>
            </a:r>
            <a:r>
              <a:rPr lang="ru-RU" dirty="0" smtClean="0"/>
              <a:t>. </a:t>
            </a:r>
            <a:endParaRPr lang="ru-RU" dirty="0"/>
          </a:p>
          <a:p>
            <a:pPr algn="just"/>
            <a:r>
              <a:rPr lang="ru-RU" dirty="0" err="1" smtClean="0"/>
              <a:t>Вазарі</a:t>
            </a:r>
            <a:r>
              <a:rPr lang="ru-RU" dirty="0" smtClean="0"/>
              <a:t> </a:t>
            </a:r>
            <a:r>
              <a:rPr lang="ru-RU" dirty="0" err="1"/>
              <a:t>висловлює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схвальну</a:t>
            </a:r>
            <a:r>
              <a:rPr lang="ru-RU" dirty="0"/>
              <a:t> думку про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: «Будь-яка </a:t>
            </a:r>
            <a:r>
              <a:rPr lang="ru-RU" dirty="0" err="1"/>
              <a:t>людина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бажає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, як добре </a:t>
            </a:r>
            <a:r>
              <a:rPr lang="ru-RU" dirty="0" err="1"/>
              <a:t>мистецтво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імітувати</a:t>
            </a:r>
            <a:r>
              <a:rPr lang="ru-RU" dirty="0"/>
              <a:t> природу, </a:t>
            </a:r>
            <a:r>
              <a:rPr lang="ru-RU" dirty="0" err="1"/>
              <a:t>може</a:t>
            </a:r>
            <a:r>
              <a:rPr lang="ru-RU" dirty="0"/>
              <a:t> з </a:t>
            </a:r>
            <a:r>
              <a:rPr lang="ru-RU" dirty="0" err="1"/>
              <a:t>легкістю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переконатися</a:t>
            </a:r>
            <a:r>
              <a:rPr lang="ru-RU" dirty="0"/>
              <a:t> на </a:t>
            </a:r>
            <a:r>
              <a:rPr lang="ru-RU" dirty="0" err="1"/>
              <a:t>прикладі</a:t>
            </a:r>
            <a:r>
              <a:rPr lang="ru-RU" dirty="0"/>
              <a:t> </a:t>
            </a:r>
            <a:r>
              <a:rPr lang="ru-RU" dirty="0" err="1"/>
              <a:t>голови</a:t>
            </a:r>
            <a:r>
              <a:rPr lang="ru-RU" dirty="0"/>
              <a:t>, так як тут Леонардо </a:t>
            </a:r>
            <a:r>
              <a:rPr lang="ru-RU" dirty="0" err="1"/>
              <a:t>відтворив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деталі</a:t>
            </a:r>
            <a:r>
              <a:rPr lang="ru-RU" dirty="0"/>
              <a:t> … </a:t>
            </a:r>
            <a:r>
              <a:rPr lang="ru-RU" dirty="0" err="1"/>
              <a:t>Очі</a:t>
            </a:r>
            <a:r>
              <a:rPr lang="ru-RU" dirty="0"/>
              <a:t> </a:t>
            </a:r>
            <a:r>
              <a:rPr lang="ru-RU" dirty="0" err="1"/>
              <a:t>наповнені</a:t>
            </a:r>
            <a:r>
              <a:rPr lang="ru-RU" dirty="0"/>
              <a:t> </a:t>
            </a:r>
            <a:r>
              <a:rPr lang="ru-RU" dirty="0" err="1"/>
              <a:t>блиском</a:t>
            </a:r>
            <a:r>
              <a:rPr lang="ru-RU" dirty="0"/>
              <a:t> і </a:t>
            </a:r>
            <a:r>
              <a:rPr lang="ru-RU" dirty="0" err="1"/>
              <a:t>вологою</a:t>
            </a:r>
            <a:r>
              <a:rPr lang="ru-RU" dirty="0"/>
              <a:t>, як у </a:t>
            </a:r>
            <a:r>
              <a:rPr lang="ru-RU" dirty="0" err="1"/>
              <a:t>живих</a:t>
            </a:r>
            <a:r>
              <a:rPr lang="ru-RU" dirty="0"/>
              <a:t> людей … </a:t>
            </a:r>
            <a:r>
              <a:rPr lang="ru-RU" dirty="0" err="1"/>
              <a:t>Ніжний</a:t>
            </a:r>
            <a:r>
              <a:rPr lang="ru-RU" dirty="0"/>
              <a:t> </a:t>
            </a:r>
            <a:r>
              <a:rPr lang="ru-RU" dirty="0" err="1"/>
              <a:t>рожевий</a:t>
            </a:r>
            <a:r>
              <a:rPr lang="ru-RU" dirty="0"/>
              <a:t> </a:t>
            </a:r>
            <a:r>
              <a:rPr lang="ru-RU" dirty="0" err="1"/>
              <a:t>ніс</a:t>
            </a:r>
            <a:r>
              <a:rPr lang="ru-RU" dirty="0"/>
              <a:t> </a:t>
            </a:r>
            <a:r>
              <a:rPr lang="ru-RU" dirty="0" err="1"/>
              <a:t>здається</a:t>
            </a:r>
            <a:r>
              <a:rPr lang="ru-RU" dirty="0"/>
              <a:t> </a:t>
            </a:r>
            <a:r>
              <a:rPr lang="ru-RU" dirty="0" err="1"/>
              <a:t>справжнім</a:t>
            </a:r>
            <a:r>
              <a:rPr lang="ru-RU" dirty="0"/>
              <a:t>. </a:t>
            </a:r>
            <a:r>
              <a:rPr lang="ru-RU" dirty="0" err="1"/>
              <a:t>Червона</a:t>
            </a:r>
            <a:r>
              <a:rPr lang="ru-RU" dirty="0"/>
              <a:t> </a:t>
            </a:r>
            <a:r>
              <a:rPr lang="ru-RU" dirty="0" err="1"/>
              <a:t>барва</a:t>
            </a:r>
            <a:r>
              <a:rPr lang="ru-RU" dirty="0"/>
              <a:t> рота </a:t>
            </a:r>
            <a:r>
              <a:rPr lang="ru-RU" dirty="0" err="1"/>
              <a:t>гармонійно</a:t>
            </a:r>
            <a:r>
              <a:rPr lang="ru-RU" dirty="0"/>
              <a:t> </a:t>
            </a:r>
            <a:r>
              <a:rPr lang="ru-RU" dirty="0" err="1"/>
              <a:t>збігається</a:t>
            </a:r>
            <a:r>
              <a:rPr lang="ru-RU" dirty="0"/>
              <a:t> з </a:t>
            </a:r>
            <a:r>
              <a:rPr lang="ru-RU" dirty="0" err="1"/>
              <a:t>кольорами</a:t>
            </a:r>
            <a:r>
              <a:rPr lang="ru-RU" dirty="0"/>
              <a:t> </a:t>
            </a:r>
            <a:r>
              <a:rPr lang="ru-RU" dirty="0" err="1"/>
              <a:t>обличчя</a:t>
            </a:r>
            <a:r>
              <a:rPr lang="ru-RU" dirty="0"/>
              <a:t>… </a:t>
            </a:r>
            <a:r>
              <a:rPr lang="ru-RU" dirty="0" err="1"/>
              <a:t>Хто</a:t>
            </a:r>
            <a:r>
              <a:rPr lang="ru-RU" dirty="0"/>
              <a:t> б не </a:t>
            </a:r>
            <a:r>
              <a:rPr lang="ru-RU" dirty="0" err="1"/>
              <a:t>дивився</a:t>
            </a:r>
            <a:r>
              <a:rPr lang="ru-RU" dirty="0"/>
              <a:t> </a:t>
            </a:r>
            <a:r>
              <a:rPr lang="ru-RU" dirty="0" err="1"/>
              <a:t>уважно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шию</a:t>
            </a:r>
            <a:r>
              <a:rPr lang="ru-RU" dirty="0"/>
              <a:t>, </a:t>
            </a:r>
            <a:r>
              <a:rPr lang="ru-RU" dirty="0" err="1"/>
              <a:t>всім</a:t>
            </a:r>
            <a:r>
              <a:rPr lang="ru-RU" dirty="0"/>
              <a:t> </a:t>
            </a:r>
            <a:r>
              <a:rPr lang="ru-RU" dirty="0" err="1"/>
              <a:t>здавалося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у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б'ється</a:t>
            </a:r>
            <a:r>
              <a:rPr lang="ru-RU" dirty="0"/>
              <a:t> пульс …»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пояснює</a:t>
            </a:r>
            <a:r>
              <a:rPr lang="ru-RU" dirty="0"/>
              <a:t> </a:t>
            </a:r>
            <a:r>
              <a:rPr lang="ru-RU" dirty="0" err="1"/>
              <a:t>легку</a:t>
            </a:r>
            <a:r>
              <a:rPr lang="ru-RU" dirty="0"/>
              <a:t> </a:t>
            </a:r>
            <a:r>
              <a:rPr lang="ru-RU" dirty="0" err="1"/>
              <a:t>посмішку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обличчі</a:t>
            </a:r>
            <a:r>
              <a:rPr lang="ru-RU" dirty="0"/>
              <a:t>: «Леонардо </a:t>
            </a:r>
            <a:r>
              <a:rPr lang="ru-RU" dirty="0" err="1"/>
              <a:t>нібито</a:t>
            </a:r>
            <a:r>
              <a:rPr lang="ru-RU" dirty="0"/>
              <a:t> запросив </a:t>
            </a:r>
            <a:r>
              <a:rPr lang="ru-RU" dirty="0" err="1"/>
              <a:t>музикантів</a:t>
            </a:r>
            <a:r>
              <a:rPr lang="ru-RU" dirty="0"/>
              <a:t> і </a:t>
            </a:r>
            <a:r>
              <a:rPr lang="ru-RU" dirty="0" err="1"/>
              <a:t>клоунів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розважити</a:t>
            </a:r>
            <a:r>
              <a:rPr lang="ru-RU" dirty="0"/>
              <a:t> </a:t>
            </a:r>
            <a:r>
              <a:rPr lang="ru-RU" dirty="0" err="1"/>
              <a:t>смутну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довгого</a:t>
            </a:r>
            <a:r>
              <a:rPr lang="ru-RU" dirty="0"/>
              <a:t> </a:t>
            </a:r>
            <a:r>
              <a:rPr lang="ru-RU" dirty="0" err="1"/>
              <a:t>позування</a:t>
            </a:r>
            <a:r>
              <a:rPr lang="ru-RU" dirty="0"/>
              <a:t> даму». </a:t>
            </a:r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Вазарі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точний</a:t>
            </a:r>
            <a:r>
              <a:rPr lang="ru-RU" dirty="0"/>
              <a:t> </a:t>
            </a:r>
            <a:r>
              <a:rPr lang="ru-RU" dirty="0" err="1"/>
              <a:t>опис</a:t>
            </a:r>
            <a:r>
              <a:rPr lang="ru-RU" dirty="0"/>
              <a:t> </a:t>
            </a:r>
            <a:r>
              <a:rPr lang="ru-RU" dirty="0" err="1"/>
              <a:t>брів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зараз не видно на </a:t>
            </a:r>
            <a:r>
              <a:rPr lang="ru-RU" dirty="0" err="1"/>
              <a:t>картині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розбіжність</a:t>
            </a:r>
            <a:r>
              <a:rPr lang="ru-RU" dirty="0"/>
              <a:t> в деталях та </a:t>
            </a:r>
            <a:r>
              <a:rPr lang="ru-RU" dirty="0" err="1"/>
              <a:t>кольорах</a:t>
            </a:r>
            <a:r>
              <a:rPr lang="ru-RU" dirty="0"/>
              <a:t>, за </a:t>
            </a:r>
            <a:r>
              <a:rPr lang="ru-RU" dirty="0" err="1"/>
              <a:t>думкою</a:t>
            </a:r>
            <a:r>
              <a:rPr lang="ru-RU" dirty="0"/>
              <a:t> </a:t>
            </a:r>
            <a:r>
              <a:rPr lang="ru-RU" dirty="0" err="1" smtClean="0"/>
              <a:t>дослідників</a:t>
            </a:r>
            <a:r>
              <a:rPr lang="ru-RU" dirty="0" smtClean="0"/>
              <a:t>, </a:t>
            </a:r>
            <a:r>
              <a:rPr lang="ru-RU" dirty="0" err="1"/>
              <a:t>зумовлена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 з </a:t>
            </a:r>
            <a:r>
              <a:rPr lang="ru-RU" dirty="0" smtClean="0"/>
              <a:t>часом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3805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83395" y="986807"/>
            <a:ext cx="40447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Ще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одна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особливість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даної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роботи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—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усмішка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на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обличчі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… а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може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її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відсутність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Відповідь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на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таке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питання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вчені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шукають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досі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Якщо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дивитися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безпосередньо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на губи, то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зображення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«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посміхається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», а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якщо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погляд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відвести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трохи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вбік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, то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посмішка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«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зникає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». Художнику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вдалося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створити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ефект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«</a:t>
            </a:r>
            <a:r>
              <a:rPr lang="ru-RU" dirty="0" err="1">
                <a:solidFill>
                  <a:srgbClr val="222222"/>
                </a:solidFill>
                <a:latin typeface="Arial" panose="020B0604020202020204" pitchFamily="34" charset="0"/>
              </a:rPr>
              <a:t>мерехтливої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» </a:t>
            </a:r>
            <a:r>
              <a:rPr lang="ru-RU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посмішки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55" y="1072076"/>
            <a:ext cx="4638424" cy="52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093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38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130" y="345990"/>
            <a:ext cx="10766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Лувр </a:t>
            </a:r>
            <a:r>
              <a:rPr lang="en-US" dirty="0" smtClean="0"/>
              <a:t> </a:t>
            </a:r>
            <a:r>
              <a:rPr lang="en-US" dirty="0"/>
              <a:t>— </a:t>
            </a:r>
            <a:r>
              <a:rPr lang="ru-RU" dirty="0"/>
              <a:t>один з </a:t>
            </a:r>
            <a:r>
              <a:rPr lang="ru-RU" dirty="0" err="1"/>
              <a:t>найбільших</a:t>
            </a:r>
            <a:r>
              <a:rPr lang="ru-RU" dirty="0"/>
              <a:t> </a:t>
            </a:r>
            <a:r>
              <a:rPr lang="ru-RU" dirty="0" err="1"/>
              <a:t>музеїв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, </a:t>
            </a:r>
            <a:r>
              <a:rPr lang="ru-RU" dirty="0" err="1"/>
              <a:t>розташований</a:t>
            </a:r>
            <a:r>
              <a:rPr lang="ru-RU" dirty="0"/>
              <a:t> на правому </a:t>
            </a:r>
            <a:r>
              <a:rPr lang="ru-RU" dirty="0" err="1"/>
              <a:t>березі</a:t>
            </a:r>
            <a:r>
              <a:rPr lang="ru-RU" dirty="0"/>
              <a:t> Сени в </a:t>
            </a:r>
            <a:r>
              <a:rPr lang="ru-RU" dirty="0" err="1"/>
              <a:t>першому</a:t>
            </a:r>
            <a:r>
              <a:rPr lang="ru-RU" dirty="0"/>
              <a:t> </a:t>
            </a:r>
            <a:r>
              <a:rPr lang="ru-RU" dirty="0" err="1"/>
              <a:t>окрузі</a:t>
            </a:r>
            <a:r>
              <a:rPr lang="ru-RU" dirty="0"/>
              <a:t> Парижа. </a:t>
            </a:r>
            <a:r>
              <a:rPr lang="ru-RU" dirty="0" err="1"/>
              <a:t>Первісні</a:t>
            </a:r>
            <a:r>
              <a:rPr lang="ru-RU" dirty="0"/>
              <a:t> </a:t>
            </a:r>
            <a:r>
              <a:rPr lang="ru-RU" dirty="0" err="1"/>
              <a:t>назви</a:t>
            </a:r>
            <a:r>
              <a:rPr lang="ru-RU" dirty="0"/>
              <a:t> — </a:t>
            </a:r>
            <a:r>
              <a:rPr lang="ru-RU" dirty="0" err="1"/>
              <a:t>Національний</a:t>
            </a:r>
            <a:r>
              <a:rPr lang="ru-RU" dirty="0"/>
              <a:t> музей, </a:t>
            </a:r>
            <a:r>
              <a:rPr lang="ru-RU" dirty="0" err="1"/>
              <a:t>Наполеонівський</a:t>
            </a:r>
            <a:r>
              <a:rPr lang="ru-RU" dirty="0"/>
              <a:t> музей.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Наполеона І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і остаточно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та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монархії</a:t>
            </a:r>
            <a:r>
              <a:rPr lang="ru-RU" dirty="0"/>
              <a:t> у </a:t>
            </a:r>
            <a:r>
              <a:rPr lang="ru-RU" dirty="0" err="1"/>
              <a:t>Франції</a:t>
            </a:r>
            <a:r>
              <a:rPr lang="ru-RU" dirty="0"/>
              <a:t> — </a:t>
            </a:r>
            <a:r>
              <a:rPr lang="ru-RU" dirty="0" err="1"/>
              <a:t>Королівський</a:t>
            </a:r>
            <a:r>
              <a:rPr lang="ru-RU" dirty="0"/>
              <a:t> музей.</a:t>
            </a:r>
          </a:p>
          <a:p>
            <a:pPr algn="just"/>
            <a:r>
              <a:rPr lang="ru-RU" dirty="0" smtClean="0"/>
              <a:t>Музей </a:t>
            </a:r>
            <a:r>
              <a:rPr lang="ru-RU" dirty="0"/>
              <a:t>Лувр </a:t>
            </a:r>
            <a:r>
              <a:rPr lang="ru-RU" dirty="0" err="1"/>
              <a:t>демонструє</a:t>
            </a:r>
            <a:r>
              <a:rPr lang="ru-RU" dirty="0"/>
              <a:t> 35 000 </a:t>
            </a:r>
            <a:r>
              <a:rPr lang="ru-RU" dirty="0" err="1"/>
              <a:t>експонатів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найдавніших</a:t>
            </a:r>
            <a:r>
              <a:rPr lang="ru-RU" dirty="0"/>
              <a:t> </a:t>
            </a:r>
            <a:r>
              <a:rPr lang="ru-RU" dirty="0" err="1"/>
              <a:t>часів</a:t>
            </a:r>
            <a:r>
              <a:rPr lang="ru-RU" dirty="0"/>
              <a:t> до 19 </a:t>
            </a:r>
            <a:r>
              <a:rPr lang="ru-RU" dirty="0" err="1"/>
              <a:t>століття</a:t>
            </a:r>
            <a:r>
              <a:rPr lang="ru-RU" dirty="0"/>
              <a:t> на </a:t>
            </a:r>
            <a:r>
              <a:rPr lang="ru-RU" dirty="0" err="1"/>
              <a:t>площі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60 000 м²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51" b="24333"/>
          <a:stretch/>
        </p:blipFill>
        <p:spPr>
          <a:xfrm>
            <a:off x="838046" y="1546319"/>
            <a:ext cx="10093565" cy="509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057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99654" y="1890055"/>
            <a:ext cx="42260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 </a:t>
            </a:r>
            <a:r>
              <a:rPr lang="ru-RU" i="1" dirty="0" err="1"/>
              <a:t>Цінністю</a:t>
            </a:r>
            <a:r>
              <a:rPr lang="ru-RU" dirty="0"/>
              <a:t> </a:t>
            </a:r>
            <a:r>
              <a:rPr lang="ru-RU" dirty="0" err="1"/>
              <a:t>називається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здатне</a:t>
            </a:r>
            <a:r>
              <a:rPr lang="ru-RU" dirty="0"/>
              <a:t> </a:t>
            </a:r>
            <a:r>
              <a:rPr lang="ru-RU" dirty="0" err="1"/>
              <a:t>задовольняти</a:t>
            </a:r>
            <a:r>
              <a:rPr lang="ru-RU" dirty="0"/>
              <a:t> </a:t>
            </a:r>
            <a:r>
              <a:rPr lang="ru-RU" dirty="0" err="1"/>
              <a:t>людські</a:t>
            </a:r>
            <a:r>
              <a:rPr lang="ru-RU" dirty="0"/>
              <a:t> потреби. </a:t>
            </a: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речі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як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, так і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відношенням</a:t>
            </a:r>
            <a:r>
              <a:rPr lang="ru-RU" dirty="0"/>
              <a:t> до потреб та </a:t>
            </a:r>
            <a:r>
              <a:rPr lang="ru-RU" dirty="0" err="1"/>
              <a:t>інтересів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Речі</a:t>
            </a:r>
            <a:r>
              <a:rPr lang="ru-RU" dirty="0"/>
              <a:t>,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стають</a:t>
            </a:r>
            <a:r>
              <a:rPr lang="ru-RU" dirty="0"/>
              <a:t> </a:t>
            </a:r>
            <a:r>
              <a:rPr lang="ru-RU" dirty="0" err="1"/>
              <a:t>цінностями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вони </a:t>
            </a:r>
            <a:r>
              <a:rPr lang="ru-RU" dirty="0" err="1"/>
              <a:t>втягуються</a:t>
            </a:r>
            <a:r>
              <a:rPr lang="ru-RU" dirty="0"/>
              <a:t> у сферу </a:t>
            </a:r>
            <a:r>
              <a:rPr lang="ru-RU" dirty="0" err="1"/>
              <a:t>людського</a:t>
            </a:r>
            <a:r>
              <a:rPr lang="ru-RU" dirty="0"/>
              <a:t> </a:t>
            </a:r>
            <a:r>
              <a:rPr lang="ru-RU" dirty="0" err="1"/>
              <a:t>існування</a:t>
            </a:r>
            <a:r>
              <a:rPr lang="ru-RU" dirty="0"/>
              <a:t> й </a:t>
            </a:r>
            <a:r>
              <a:rPr lang="ru-RU" dirty="0" err="1"/>
              <a:t>діяльності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675503"/>
            <a:ext cx="7372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Духовні цінності: що це?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1260736"/>
            <a:ext cx="5520000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71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6529" y="566678"/>
            <a:ext cx="59724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Цінності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матеріальні</a:t>
            </a:r>
            <a:r>
              <a:rPr lang="ru-RU" dirty="0"/>
              <a:t> й </a:t>
            </a:r>
            <a:r>
              <a:rPr lang="ru-RU" dirty="0" err="1"/>
              <a:t>духовні</a:t>
            </a:r>
            <a:r>
              <a:rPr lang="ru-RU" dirty="0"/>
              <a:t> — так само, як і </a:t>
            </a:r>
            <a:r>
              <a:rPr lang="ru-RU" dirty="0" err="1"/>
              <a:t>діяльність</a:t>
            </a:r>
            <a:r>
              <a:rPr lang="ru-RU" dirty="0"/>
              <a:t>, культура, </a:t>
            </a:r>
            <a:r>
              <a:rPr lang="ru-RU" dirty="0" err="1"/>
              <a:t>бо</a:t>
            </a:r>
            <a:r>
              <a:rPr lang="ru-RU" dirty="0"/>
              <a:t> культура — </a:t>
            </a:r>
            <a:r>
              <a:rPr lang="ru-RU" dirty="0" err="1"/>
              <a:t>це</a:t>
            </a:r>
            <a:r>
              <a:rPr lang="ru-RU" dirty="0"/>
              <a:t> і є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</a:t>
            </a:r>
            <a:r>
              <a:rPr lang="ru-RU" dirty="0" err="1"/>
              <a:t>створених</a:t>
            </a:r>
            <a:r>
              <a:rPr lang="ru-RU" dirty="0"/>
              <a:t> самою </a:t>
            </a:r>
            <a:r>
              <a:rPr lang="ru-RU" dirty="0" err="1"/>
              <a:t>людиною</a:t>
            </a:r>
            <a:r>
              <a:rPr lang="ru-RU" dirty="0"/>
              <a:t>, </a:t>
            </a:r>
            <a:r>
              <a:rPr lang="ru-RU" dirty="0" err="1"/>
              <a:t>людським</a:t>
            </a:r>
            <a:r>
              <a:rPr lang="ru-RU" dirty="0"/>
              <a:t> </a:t>
            </a:r>
            <a:r>
              <a:rPr lang="ru-RU" dirty="0" err="1"/>
              <a:t>співтовариством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    Духовна </a:t>
            </a:r>
            <a:r>
              <a:rPr lang="ru-RU" dirty="0" err="1"/>
              <a:t>цінність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зв’язок</a:t>
            </a:r>
            <a:r>
              <a:rPr lang="ru-RU" dirty="0"/>
              <a:t> з </a:t>
            </a:r>
            <a:r>
              <a:rPr lang="ru-RU" dirty="0" err="1"/>
              <a:t>внутрішнім</a:t>
            </a:r>
            <a:r>
              <a:rPr lang="ru-RU" dirty="0"/>
              <a:t> </a:t>
            </a:r>
            <a:r>
              <a:rPr lang="ru-RU" dirty="0" err="1"/>
              <a:t>психологічним</a:t>
            </a:r>
            <a:r>
              <a:rPr lang="ru-RU" dirty="0"/>
              <a:t> </a:t>
            </a:r>
            <a:r>
              <a:rPr lang="ru-RU" dirty="0" err="1"/>
              <a:t>життям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те, </a:t>
            </a:r>
            <a:r>
              <a:rPr lang="ru-RU" dirty="0" err="1"/>
              <a:t>що</a:t>
            </a:r>
            <a:r>
              <a:rPr lang="ru-RU" dirty="0"/>
              <a:t> ми </a:t>
            </a:r>
            <a:r>
              <a:rPr lang="ru-RU" dirty="0" err="1"/>
              <a:t>високо</a:t>
            </a:r>
            <a:r>
              <a:rPr lang="ru-RU" dirty="0"/>
              <a:t> </a:t>
            </a:r>
            <a:r>
              <a:rPr lang="ru-RU" dirty="0" err="1"/>
              <a:t>цінуємо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варте</a:t>
            </a:r>
            <a:r>
              <a:rPr lang="ru-RU" dirty="0"/>
              <a:t> </a:t>
            </a:r>
            <a:r>
              <a:rPr lang="ru-RU" dirty="0" err="1"/>
              <a:t>поваги</a:t>
            </a:r>
            <a:r>
              <a:rPr lang="ru-RU" dirty="0"/>
              <a:t>. </a:t>
            </a:r>
            <a:r>
              <a:rPr lang="ru-RU" dirty="0" err="1"/>
              <a:t>Здавна</a:t>
            </a:r>
            <a:r>
              <a:rPr lang="ru-RU" dirty="0"/>
              <a:t> </a:t>
            </a:r>
            <a:r>
              <a:rPr lang="ru-RU" dirty="0" err="1"/>
              <a:t>наші</a:t>
            </a:r>
            <a:r>
              <a:rPr lang="ru-RU" dirty="0"/>
              <a:t> </a:t>
            </a:r>
            <a:r>
              <a:rPr lang="ru-RU" dirty="0" err="1"/>
              <a:t>пращури</a:t>
            </a:r>
            <a:r>
              <a:rPr lang="ru-RU" dirty="0"/>
              <a:t> </a:t>
            </a:r>
            <a:r>
              <a:rPr lang="ru-RU" dirty="0" err="1"/>
              <a:t>склали</a:t>
            </a:r>
            <a:r>
              <a:rPr lang="ru-RU" dirty="0"/>
              <a:t> </a:t>
            </a:r>
            <a:r>
              <a:rPr lang="ru-RU" dirty="0" err="1"/>
              <a:t>символічну</a:t>
            </a:r>
            <a:r>
              <a:rPr lang="ru-RU" dirty="0"/>
              <a:t> систему </a:t>
            </a:r>
            <a:r>
              <a:rPr lang="ru-RU" dirty="0" err="1"/>
              <a:t>духовних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, яка </a:t>
            </a:r>
            <a:r>
              <a:rPr lang="ru-RU" dirty="0" err="1"/>
              <a:t>передається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до </a:t>
            </a:r>
            <a:r>
              <a:rPr lang="ru-RU" dirty="0" err="1"/>
              <a:t>покоління</a:t>
            </a:r>
            <a:r>
              <a:rPr lang="ru-RU" dirty="0"/>
              <a:t>. З часом вона </a:t>
            </a:r>
            <a:r>
              <a:rPr lang="ru-RU" dirty="0" err="1"/>
              <a:t>змінюється</a:t>
            </a:r>
            <a:r>
              <a:rPr lang="ru-RU" dirty="0"/>
              <a:t>, </a:t>
            </a:r>
            <a:r>
              <a:rPr lang="ru-RU" dirty="0" err="1"/>
              <a:t>доповнюється</a:t>
            </a:r>
            <a:r>
              <a:rPr lang="ru-RU" dirty="0"/>
              <a:t>, але основою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являється</a:t>
            </a:r>
            <a:r>
              <a:rPr lang="ru-RU" dirty="0"/>
              <a:t> – ЛЮБОВ.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65" y="3138617"/>
            <a:ext cx="5356800" cy="3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49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1081" y="510746"/>
            <a:ext cx="403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Любов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26876" y="1252151"/>
            <a:ext cx="4736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err="1"/>
              <a:t>Любов</a:t>
            </a:r>
            <a:r>
              <a:rPr lang="ru-RU" dirty="0"/>
              <a:t> — </a:t>
            </a:r>
            <a:r>
              <a:rPr lang="ru-RU" dirty="0" err="1"/>
              <a:t>почуття</a:t>
            </a:r>
            <a:r>
              <a:rPr lang="ru-RU" dirty="0"/>
              <a:t> </a:t>
            </a:r>
            <a:r>
              <a:rPr lang="ru-RU" dirty="0" err="1"/>
              <a:t>глибокої</a:t>
            </a:r>
            <a:r>
              <a:rPr lang="ru-RU" dirty="0"/>
              <a:t> </a:t>
            </a:r>
            <a:r>
              <a:rPr lang="ru-RU" dirty="0" err="1"/>
              <a:t>сердечної</a:t>
            </a:r>
            <a:r>
              <a:rPr lang="ru-RU" dirty="0"/>
              <a:t> </a:t>
            </a:r>
            <a:r>
              <a:rPr lang="ru-RU" dirty="0" err="1"/>
              <a:t>прихильності</a:t>
            </a:r>
            <a:r>
              <a:rPr lang="ru-RU" dirty="0"/>
              <a:t> 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вища</a:t>
            </a:r>
            <a:r>
              <a:rPr lang="ru-RU" dirty="0"/>
              <a:t> духовна </a:t>
            </a:r>
            <a:r>
              <a:rPr lang="ru-RU" dirty="0" err="1"/>
              <a:t>цінність</a:t>
            </a:r>
            <a:r>
              <a:rPr lang="ru-RU" dirty="0"/>
              <a:t>, без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взагалі</a:t>
            </a:r>
            <a:r>
              <a:rPr lang="ru-RU" dirty="0"/>
              <a:t> складно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 smtClean="0"/>
              <a:t>уявити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" t="918" r="30794" b="1967"/>
          <a:stretch/>
        </p:blipFill>
        <p:spPr>
          <a:xfrm>
            <a:off x="510748" y="1491048"/>
            <a:ext cx="4883111" cy="43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565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5405" y="387178"/>
            <a:ext cx="662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/>
              <a:t>Добро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277233" y="985210"/>
            <a:ext cx="56264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категорія</a:t>
            </a:r>
            <a:r>
              <a:rPr lang="ru-RU" dirty="0"/>
              <a:t> </a:t>
            </a:r>
            <a:r>
              <a:rPr lang="ru-RU" dirty="0" err="1"/>
              <a:t>духовних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 </a:t>
            </a:r>
            <a:r>
              <a:rPr lang="ru-RU" dirty="0" err="1"/>
              <a:t>цінувалася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. </a:t>
            </a:r>
            <a:r>
              <a:rPr lang="ru-RU" dirty="0" err="1"/>
              <a:t>Добрих</a:t>
            </a:r>
            <a:r>
              <a:rPr lang="ru-RU" dirty="0"/>
              <a:t> людей </a:t>
            </a:r>
            <a:r>
              <a:rPr lang="ru-RU" dirty="0" err="1"/>
              <a:t>поважали</a:t>
            </a:r>
            <a:r>
              <a:rPr lang="ru-RU" dirty="0"/>
              <a:t>, </a:t>
            </a:r>
            <a:r>
              <a:rPr lang="ru-RU" dirty="0" err="1"/>
              <a:t>ставилися</a:t>
            </a:r>
            <a:r>
              <a:rPr lang="ru-RU" dirty="0"/>
              <a:t> до них з </a:t>
            </a:r>
            <a:r>
              <a:rPr lang="ru-RU" dirty="0" smtClean="0"/>
              <a:t>особливою </a:t>
            </a:r>
            <a:r>
              <a:rPr lang="ru-RU" dirty="0" err="1" smtClean="0"/>
              <a:t>внутрішньою</a:t>
            </a:r>
            <a:r>
              <a:rPr lang="ru-RU" dirty="0" smtClean="0"/>
              <a:t> </a:t>
            </a:r>
            <a:r>
              <a:rPr lang="ru-RU" dirty="0" err="1" smtClean="0"/>
              <a:t>повагою</a:t>
            </a:r>
            <a:r>
              <a:rPr lang="ru-RU" dirty="0"/>
              <a:t>. Доброта сама по </a:t>
            </a:r>
            <a:r>
              <a:rPr lang="ru-RU" dirty="0" err="1"/>
              <a:t>собі</a:t>
            </a:r>
            <a:r>
              <a:rPr lang="ru-RU" dirty="0"/>
              <a:t> є </a:t>
            </a:r>
            <a:r>
              <a:rPr lang="ru-RU" dirty="0" err="1"/>
              <a:t>внутрішньою</a:t>
            </a:r>
            <a:r>
              <a:rPr lang="ru-RU" dirty="0"/>
              <a:t> потребою </a:t>
            </a:r>
            <a:r>
              <a:rPr lang="ru-RU" dirty="0" err="1"/>
              <a:t>особистості</a:t>
            </a:r>
            <a:r>
              <a:rPr lang="ru-RU" dirty="0"/>
              <a:t>. </a:t>
            </a:r>
            <a:r>
              <a:rPr lang="ru-RU" dirty="0" err="1"/>
              <a:t>Зробивши</a:t>
            </a:r>
            <a:r>
              <a:rPr lang="ru-RU" dirty="0"/>
              <a:t> </a:t>
            </a:r>
            <a:r>
              <a:rPr lang="ru-RU" dirty="0" err="1"/>
              <a:t>щось</a:t>
            </a:r>
            <a:r>
              <a:rPr lang="ru-RU" dirty="0"/>
              <a:t> </a:t>
            </a:r>
            <a:r>
              <a:rPr lang="ru-RU" dirty="0" err="1"/>
              <a:t>корисне</a:t>
            </a:r>
            <a:r>
              <a:rPr lang="ru-RU" dirty="0"/>
              <a:t>, ми </a:t>
            </a:r>
            <a:r>
              <a:rPr lang="ru-RU" dirty="0" err="1"/>
              <a:t>починаємо</a:t>
            </a:r>
            <a:r>
              <a:rPr lang="ru-RU" dirty="0"/>
              <a:t> </a:t>
            </a:r>
            <a:r>
              <a:rPr lang="ru-RU" dirty="0" err="1"/>
              <a:t>відчувати</a:t>
            </a:r>
            <a:r>
              <a:rPr lang="ru-RU" dirty="0"/>
              <a:t> себе </a:t>
            </a:r>
            <a:r>
              <a:rPr lang="ru-RU" dirty="0" err="1"/>
              <a:t>впевненіше</a:t>
            </a:r>
            <a:r>
              <a:rPr lang="ru-RU" dirty="0"/>
              <a:t>, на </a:t>
            </a:r>
            <a:r>
              <a:rPr lang="ru-RU" dirty="0" err="1"/>
              <a:t>душі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легко і </a:t>
            </a:r>
            <a:r>
              <a:rPr lang="ru-RU" dirty="0" err="1"/>
              <a:t>вільно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28" y="2199503"/>
            <a:ext cx="5359217" cy="42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47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2930" y="576649"/>
            <a:ext cx="4440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/>
              <a:t>Краса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829168" y="1902941"/>
            <a:ext cx="47367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Являє</a:t>
            </a:r>
            <a:r>
              <a:rPr lang="ru-RU" dirty="0"/>
              <a:t> собою одну з </a:t>
            </a:r>
            <a:r>
              <a:rPr lang="ru-RU" dirty="0" err="1"/>
              <a:t>найзагадковіших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духовних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підійти</a:t>
            </a:r>
            <a:r>
              <a:rPr lang="ru-RU" dirty="0"/>
              <a:t> на </a:t>
            </a:r>
            <a:r>
              <a:rPr lang="ru-RU" dirty="0" err="1"/>
              <a:t>вулиці</a:t>
            </a:r>
            <a:r>
              <a:rPr lang="ru-RU" dirty="0"/>
              <a:t> до </a:t>
            </a:r>
            <a:r>
              <a:rPr lang="ru-RU" dirty="0" err="1" smtClean="0"/>
              <a:t>першої</a:t>
            </a:r>
            <a:r>
              <a:rPr lang="ru-RU" dirty="0" smtClean="0"/>
              <a:t> </a:t>
            </a:r>
            <a:r>
              <a:rPr lang="ru-RU" dirty="0" err="1" smtClean="0"/>
              <a:t>ліпшої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вона </a:t>
            </a:r>
            <a:r>
              <a:rPr lang="ru-RU" dirty="0"/>
              <a:t>навряд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зможе</a:t>
            </a:r>
            <a:r>
              <a:rPr lang="ru-RU" dirty="0"/>
              <a:t> </a:t>
            </a:r>
            <a:r>
              <a:rPr lang="ru-RU" dirty="0" err="1"/>
              <a:t>відповісти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краса.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вкладає</a:t>
            </a:r>
            <a:r>
              <a:rPr lang="ru-RU" dirty="0"/>
              <a:t> в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своє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. Краса </a:t>
            </a:r>
            <a:r>
              <a:rPr lang="ru-RU" dirty="0" smtClean="0"/>
              <a:t>є </a:t>
            </a:r>
            <a:r>
              <a:rPr lang="ru-RU" dirty="0" err="1"/>
              <a:t>всюди</a:t>
            </a:r>
            <a:r>
              <a:rPr lang="ru-RU" dirty="0"/>
              <a:t>: у </a:t>
            </a:r>
            <a:r>
              <a:rPr lang="ru-RU" dirty="0" err="1"/>
              <a:t>природі</a:t>
            </a:r>
            <a:r>
              <a:rPr lang="ru-RU" dirty="0"/>
              <a:t>, в </a:t>
            </a:r>
            <a:r>
              <a:rPr lang="ru-RU" dirty="0" err="1"/>
              <a:t>іншій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, у </a:t>
            </a:r>
            <a:r>
              <a:rPr lang="ru-RU" dirty="0" err="1"/>
              <a:t>відносинах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smtClean="0"/>
              <a:t>людьми, у </a:t>
            </a:r>
            <a:r>
              <a:rPr lang="ru-RU" dirty="0" err="1" smtClean="0"/>
              <a:t>витворах</a:t>
            </a:r>
            <a:r>
              <a:rPr lang="ru-RU" dirty="0" smtClean="0"/>
              <a:t> </a:t>
            </a:r>
            <a:r>
              <a:rPr lang="ru-RU" dirty="0" err="1" smtClean="0"/>
              <a:t>мистецтва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35" y="1329638"/>
            <a:ext cx="642229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0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8173" y="617838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Мистецтво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65557" y="1334530"/>
            <a:ext cx="5066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Мистецтво</a:t>
            </a:r>
            <a:r>
              <a:rPr lang="ru-RU" dirty="0"/>
              <a:t> як духовна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духовно </a:t>
            </a:r>
            <a:r>
              <a:rPr lang="ru-RU" dirty="0" err="1"/>
              <a:t>багатшою</a:t>
            </a:r>
            <a:r>
              <a:rPr lang="ru-RU" dirty="0"/>
              <a:t>, </a:t>
            </a:r>
            <a:r>
              <a:rPr lang="ru-RU" dirty="0" err="1"/>
              <a:t>наповнює</a:t>
            </a:r>
            <a:r>
              <a:rPr lang="ru-RU" dirty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особливим</a:t>
            </a:r>
            <a:r>
              <a:rPr lang="ru-RU" dirty="0"/>
              <a:t> </a:t>
            </a:r>
            <a:r>
              <a:rPr lang="ru-RU" dirty="0" err="1"/>
              <a:t>змістом</a:t>
            </a:r>
            <a:r>
              <a:rPr lang="ru-RU" dirty="0"/>
              <a:t>,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додаткову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 для </a:t>
            </a:r>
            <a:r>
              <a:rPr lang="ru-RU" dirty="0" err="1"/>
              <a:t>самореалізації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11" y="1209592"/>
            <a:ext cx="420336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05385" y="2505670"/>
            <a:ext cx="5453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Отже</a:t>
            </a:r>
            <a:r>
              <a:rPr lang="ru-RU" dirty="0" smtClean="0"/>
              <a:t>, духовна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живе</a:t>
            </a:r>
            <a:r>
              <a:rPr lang="ru-RU" dirty="0"/>
              <a:t> за законами </a:t>
            </a:r>
            <a:r>
              <a:rPr lang="ru-RU" dirty="0" err="1"/>
              <a:t>Істини</a:t>
            </a:r>
            <a:r>
              <a:rPr lang="ru-RU" dirty="0"/>
              <a:t>, Добра і </a:t>
            </a:r>
            <a:r>
              <a:rPr lang="ru-RU" dirty="0" err="1"/>
              <a:t>Краси</a:t>
            </a:r>
            <a:r>
              <a:rPr lang="ru-RU" dirty="0"/>
              <a:t>. </a:t>
            </a:r>
            <a:r>
              <a:rPr lang="ru-RU" dirty="0" smtClean="0"/>
              <a:t> </a:t>
            </a:r>
            <a:r>
              <a:rPr lang="ru-RU" dirty="0" err="1"/>
              <a:t>Духовні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</a:t>
            </a:r>
            <a:r>
              <a:rPr lang="ru-RU" dirty="0" err="1"/>
              <a:t>зумовлюють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 і </a:t>
            </a:r>
            <a:r>
              <a:rPr lang="ru-RU" dirty="0" err="1"/>
              <a:t>людини</a:t>
            </a:r>
            <a:r>
              <a:rPr lang="ru-RU" dirty="0"/>
              <a:t>, і </a:t>
            </a:r>
            <a:r>
              <a:rPr lang="ru-RU" dirty="0" err="1"/>
              <a:t>суспільства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60" y="1539000"/>
            <a:ext cx="5040000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858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6032" y="1334530"/>
            <a:ext cx="75458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   Том </a:t>
            </a:r>
            <a:r>
              <a:rPr lang="ru-RU" dirty="0"/>
              <a:t>– </a:t>
            </a:r>
            <a:r>
              <a:rPr lang="ru-RU" dirty="0" err="1"/>
              <a:t>сільський</a:t>
            </a:r>
            <a:r>
              <a:rPr lang="ru-RU" dirty="0"/>
              <a:t> хлопчик, </a:t>
            </a:r>
            <a:r>
              <a:rPr lang="ru-RU" dirty="0" err="1"/>
              <a:t>єдина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 в </a:t>
            </a:r>
            <a:r>
              <a:rPr lang="ru-RU" dirty="0" err="1" smtClean="0"/>
              <a:t>черзі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Бажає</a:t>
            </a:r>
            <a:r>
              <a:rPr lang="ru-RU" dirty="0" smtClean="0"/>
              <a:t> </a:t>
            </a:r>
            <a:r>
              <a:rPr lang="ru-RU" dirty="0" err="1"/>
              <a:t>прийняти</a:t>
            </a:r>
            <a:r>
              <a:rPr lang="ru-RU" dirty="0"/>
              <a:t> участь у </a:t>
            </a:r>
            <a:r>
              <a:rPr lang="ru-RU" dirty="0" err="1"/>
              <a:t>святі</a:t>
            </a:r>
            <a:r>
              <a:rPr lang="ru-RU" dirty="0"/>
              <a:t> </a:t>
            </a:r>
            <a:r>
              <a:rPr lang="ru-RU" dirty="0" err="1"/>
              <a:t>руйнації</a:t>
            </a:r>
            <a:r>
              <a:rPr lang="ru-RU" dirty="0"/>
              <a:t> та </a:t>
            </a:r>
            <a:r>
              <a:rPr lang="ru-RU" dirty="0" err="1" smtClean="0"/>
              <a:t>ненависті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Замислюється</a:t>
            </a:r>
            <a:r>
              <a:rPr lang="ru-RU" dirty="0"/>
              <a:t>: </a:t>
            </a:r>
            <a:r>
              <a:rPr lang="ru-RU" dirty="0" err="1"/>
              <a:t>навіщо</a:t>
            </a:r>
            <a:r>
              <a:rPr lang="ru-RU" dirty="0"/>
              <a:t> </a:t>
            </a:r>
            <a:r>
              <a:rPr lang="ru-RU" dirty="0" err="1"/>
              <a:t>плювати</a:t>
            </a:r>
            <a:r>
              <a:rPr lang="ru-RU" dirty="0"/>
              <a:t>, </a:t>
            </a:r>
            <a:r>
              <a:rPr lang="ru-RU" dirty="0" err="1"/>
              <a:t>знищувати</a:t>
            </a:r>
            <a:r>
              <a:rPr lang="ru-RU" dirty="0"/>
              <a:t> все </a:t>
            </a:r>
            <a:r>
              <a:rPr lang="ru-RU" dirty="0" err="1"/>
              <a:t>прекрасне</a:t>
            </a:r>
            <a:r>
              <a:rPr lang="ru-RU" dirty="0"/>
              <a:t>, </a:t>
            </a:r>
            <a:r>
              <a:rPr lang="ru-RU" dirty="0" err="1"/>
              <a:t>вбивати</a:t>
            </a:r>
            <a:r>
              <a:rPr lang="ru-RU" dirty="0"/>
              <a:t>, </a:t>
            </a:r>
            <a:r>
              <a:rPr lang="ru-RU" dirty="0" err="1"/>
              <a:t>руйнувати</a:t>
            </a:r>
            <a:r>
              <a:rPr lang="ru-RU" dirty="0"/>
              <a:t> все </a:t>
            </a:r>
            <a:r>
              <a:rPr lang="ru-RU" dirty="0" err="1" smtClean="0"/>
              <a:t>навколо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   </a:t>
            </a:r>
            <a:r>
              <a:rPr lang="ru-RU" dirty="0" err="1" smtClean="0"/>
              <a:t>Цікавиться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повернеться</a:t>
            </a:r>
            <a:r>
              <a:rPr lang="ru-RU" dirty="0"/>
              <a:t> </a:t>
            </a:r>
            <a:r>
              <a:rPr lang="ru-RU" dirty="0" err="1" smtClean="0"/>
              <a:t>цивілізація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   </a:t>
            </a:r>
            <a:r>
              <a:rPr lang="ru-RU" dirty="0" err="1" smtClean="0"/>
              <a:t>Зачарований</a:t>
            </a:r>
            <a:r>
              <a:rPr lang="ru-RU" dirty="0" smtClean="0"/>
              <a:t> </a:t>
            </a:r>
            <a:r>
              <a:rPr lang="ru-RU" dirty="0"/>
              <a:t>красою </a:t>
            </a:r>
            <a:r>
              <a:rPr lang="ru-RU" dirty="0" err="1"/>
              <a:t>витвору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 </a:t>
            </a:r>
            <a:r>
              <a:rPr lang="ru-RU" dirty="0" err="1" smtClean="0"/>
              <a:t>розуміє</a:t>
            </a:r>
            <a:r>
              <a:rPr lang="ru-RU" dirty="0" smtClean="0"/>
              <a:t> </a:t>
            </a:r>
            <a:r>
              <a:rPr lang="ru-RU" dirty="0"/>
              <a:t>силу </a:t>
            </a:r>
            <a:r>
              <a:rPr lang="ru-RU" dirty="0" err="1"/>
              <a:t>Краси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Любові</a:t>
            </a:r>
            <a:endParaRPr lang="ru-RU" dirty="0" smtClean="0"/>
          </a:p>
          <a:p>
            <a:r>
              <a:rPr lang="ru-RU" dirty="0" smtClean="0"/>
              <a:t> -  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плювати</a:t>
            </a:r>
            <a:r>
              <a:rPr lang="ru-RU" dirty="0"/>
              <a:t> й </a:t>
            </a:r>
            <a:r>
              <a:rPr lang="ru-RU" dirty="0" err="1"/>
              <a:t>нищити</a:t>
            </a:r>
            <a:r>
              <a:rPr lang="ru-RU" dirty="0"/>
              <a:t> картину 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   Не </a:t>
            </a:r>
            <a:r>
              <a:rPr lang="ru-RU" dirty="0" err="1"/>
              <a:t>бажає</a:t>
            </a:r>
            <a:r>
              <a:rPr lang="ru-RU" dirty="0"/>
              <a:t> бути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 smtClean="0"/>
              <a:t>черги,одним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натовпу</a:t>
            </a:r>
            <a:r>
              <a:rPr lang="ru-RU" dirty="0" smtClean="0"/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Відриває</a:t>
            </a:r>
            <a:r>
              <a:rPr lang="ru-RU" dirty="0" smtClean="0"/>
              <a:t> </a:t>
            </a:r>
            <a:r>
              <a:rPr lang="ru-RU" dirty="0"/>
              <a:t>шматок </a:t>
            </a:r>
            <a:r>
              <a:rPr lang="ru-RU" dirty="0" err="1"/>
              <a:t>картини</a:t>
            </a:r>
            <a:r>
              <a:rPr lang="ru-RU" dirty="0"/>
              <a:t> разом з </a:t>
            </a:r>
            <a:r>
              <a:rPr lang="ru-RU" dirty="0" err="1" smtClean="0"/>
              <a:t>натовпом</a:t>
            </a:r>
            <a:r>
              <a:rPr lang="ru-RU" dirty="0" smtClean="0"/>
              <a:t> ( але з </a:t>
            </a:r>
            <a:r>
              <a:rPr lang="ru-RU" dirty="0" err="1" smtClean="0"/>
              <a:t>іншою</a:t>
            </a:r>
            <a:r>
              <a:rPr lang="ru-RU" dirty="0" smtClean="0"/>
              <a:t> метою: </a:t>
            </a:r>
          </a:p>
          <a:p>
            <a:r>
              <a:rPr lang="uk-UA" dirty="0" smtClean="0"/>
              <a:t>      зберегти хоч щось);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Зберігає</a:t>
            </a:r>
            <a:r>
              <a:rPr lang="ru-RU" dirty="0" smtClean="0"/>
              <a:t> </a:t>
            </a:r>
            <a:r>
              <a:rPr lang="ru-RU" dirty="0" err="1"/>
              <a:t>усмішку</a:t>
            </a:r>
            <a:r>
              <a:rPr lang="ru-RU" dirty="0"/>
              <a:t> «</a:t>
            </a:r>
            <a:r>
              <a:rPr lang="ru-RU" dirty="0" err="1"/>
              <a:t>Джоконди</a:t>
            </a:r>
            <a:r>
              <a:rPr lang="ru-RU" dirty="0"/>
              <a:t>» як символ </a:t>
            </a:r>
            <a:r>
              <a:rPr lang="ru-RU" dirty="0" err="1"/>
              <a:t>вічності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, </a:t>
            </a:r>
            <a:r>
              <a:rPr lang="ru-RU" dirty="0" err="1" smtClean="0"/>
              <a:t>духовної</a:t>
            </a:r>
            <a:endParaRPr lang="ru-RU" dirty="0" smtClean="0"/>
          </a:p>
          <a:p>
            <a:r>
              <a:rPr lang="ru-RU" dirty="0" smtClean="0"/>
              <a:t>      </a:t>
            </a:r>
            <a:r>
              <a:rPr lang="ru-RU" dirty="0" err="1" smtClean="0"/>
              <a:t>Краси</a:t>
            </a:r>
            <a:r>
              <a:rPr lang="ru-RU" dirty="0"/>
              <a:t>, морального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  </a:t>
            </a:r>
            <a:r>
              <a:rPr lang="ru-RU" dirty="0" err="1" smtClean="0"/>
              <a:t>Обирає</a:t>
            </a:r>
            <a:r>
              <a:rPr lang="ru-RU" dirty="0" smtClean="0"/>
              <a:t> </a:t>
            </a:r>
            <a:r>
              <a:rPr lang="ru-RU" dirty="0" err="1"/>
              <a:t>новий</a:t>
            </a:r>
            <a:r>
              <a:rPr lang="ru-RU" dirty="0"/>
              <a:t> шлях «</a:t>
            </a:r>
            <a:r>
              <a:rPr lang="ru-RU" dirty="0" err="1"/>
              <a:t>назустріч</a:t>
            </a:r>
            <a:r>
              <a:rPr lang="ru-RU" dirty="0"/>
              <a:t> ранку» — </a:t>
            </a:r>
            <a:r>
              <a:rPr lang="ru-RU" dirty="0" err="1"/>
              <a:t>назустріч</a:t>
            </a:r>
            <a:r>
              <a:rPr lang="ru-RU" dirty="0"/>
              <a:t> </a:t>
            </a:r>
            <a:r>
              <a:rPr lang="ru-RU" dirty="0" err="1"/>
              <a:t>новій</a:t>
            </a:r>
            <a:r>
              <a:rPr lang="ru-RU" dirty="0"/>
              <a:t> </a:t>
            </a:r>
            <a:r>
              <a:rPr lang="ru-RU" dirty="0" err="1"/>
              <a:t>цивілізації</a:t>
            </a:r>
            <a:r>
              <a:rPr lang="ru-RU" dirty="0"/>
              <a:t> 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  Став </a:t>
            </a:r>
            <a:r>
              <a:rPr lang="ru-RU" dirty="0" err="1"/>
              <a:t>справжньою</a:t>
            </a:r>
            <a:r>
              <a:rPr lang="ru-RU" dirty="0"/>
              <a:t> Людиною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 smtClean="0"/>
              <a:t>мистецтва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2638" y="601362"/>
            <a:ext cx="6565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Динаміка образу Тома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1" t="23162" r="11729" b="26677"/>
          <a:stretch/>
        </p:blipFill>
        <p:spPr>
          <a:xfrm rot="19801101">
            <a:off x="8361405" y="3015049"/>
            <a:ext cx="2743201" cy="1911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6362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649" y="2150076"/>
            <a:ext cx="6532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Бредбері</a:t>
            </a:r>
            <a:r>
              <a:rPr lang="ru-RU" dirty="0"/>
              <a:t> </a:t>
            </a:r>
            <a:r>
              <a:rPr lang="ru-RU" dirty="0" err="1" smtClean="0"/>
              <a:t>стверджує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краса, </a:t>
            </a:r>
            <a:r>
              <a:rPr lang="ru-RU" dirty="0" err="1"/>
              <a:t>увічнена</a:t>
            </a:r>
            <a:r>
              <a:rPr lang="ru-RU" dirty="0"/>
              <a:t> в шедеврах </a:t>
            </a:r>
            <a:r>
              <a:rPr lang="ru-RU" dirty="0" err="1"/>
              <a:t>світового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, </a:t>
            </a:r>
            <a:r>
              <a:rPr lang="ru-RU" dirty="0" err="1"/>
              <a:t>знайде</a:t>
            </a:r>
            <a:r>
              <a:rPr lang="ru-RU" dirty="0"/>
              <a:t> свою стежку до </a:t>
            </a:r>
            <a:r>
              <a:rPr lang="ru-RU" dirty="0" err="1"/>
              <a:t>людських</a:t>
            </a:r>
            <a:r>
              <a:rPr lang="ru-RU" dirty="0"/>
              <a:t> </a:t>
            </a:r>
            <a:r>
              <a:rPr lang="ru-RU" dirty="0" err="1"/>
              <a:t>сердець</a:t>
            </a:r>
            <a:r>
              <a:rPr lang="ru-RU" dirty="0"/>
              <a:t>. </a:t>
            </a:r>
            <a:r>
              <a:rPr lang="ru-RU" dirty="0" err="1"/>
              <a:t>Духовне</a:t>
            </a:r>
            <a:r>
              <a:rPr lang="ru-RU" dirty="0"/>
              <a:t> </a:t>
            </a:r>
            <a:r>
              <a:rPr lang="ru-RU" dirty="0" err="1"/>
              <a:t>відродження</a:t>
            </a:r>
            <a:r>
              <a:rPr lang="ru-RU" dirty="0"/>
              <a:t> </a:t>
            </a:r>
            <a:r>
              <a:rPr lang="ru-RU" dirty="0" err="1"/>
              <a:t>людства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з духовного </a:t>
            </a:r>
            <a:r>
              <a:rPr lang="ru-RU" dirty="0" err="1"/>
              <a:t>відродження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 smtClean="0"/>
              <a:t>людини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6649" y="1149178"/>
            <a:ext cx="618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Висновок: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4063">
            <a:off x="8198742" y="2967680"/>
            <a:ext cx="290376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29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1157</Words>
  <Application>Microsoft Office PowerPoint</Application>
  <PresentationFormat>Широкоэкранный</PresentationFormat>
  <Paragraphs>48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Segoe Script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Сокур</dc:creator>
  <cp:lastModifiedBy>Юлия Сокур</cp:lastModifiedBy>
  <cp:revision>28</cp:revision>
  <dcterms:created xsi:type="dcterms:W3CDTF">2018-03-17T19:04:24Z</dcterms:created>
  <dcterms:modified xsi:type="dcterms:W3CDTF">2018-03-26T18:31:48Z</dcterms:modified>
</cp:coreProperties>
</file>