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1890E-9367-4420-B6F9-D0510E640551}" type="datetimeFigureOut">
              <a:rPr lang="ru-RU" smtClean="0"/>
              <a:t>чт 19.07.18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74313-E5C1-4309-8333-3E1BC5EB978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7772400" cy="147002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err="1" smtClean="0"/>
              <a:t>Аналітична</a:t>
            </a:r>
            <a:r>
              <a:rPr lang="ru-RU" sz="3600" dirty="0" smtClean="0"/>
              <a:t> </a:t>
            </a:r>
            <a:r>
              <a:rPr lang="ru-RU" sz="3600" dirty="0" err="1" smtClean="0"/>
              <a:t>композиція</a:t>
            </a:r>
            <a:r>
              <a:rPr lang="ru-RU" sz="3600" dirty="0" smtClean="0"/>
              <a:t> </a:t>
            </a:r>
            <a:r>
              <a:rPr lang="ru-RU" sz="3600" dirty="0" err="1" smtClean="0"/>
              <a:t>п’єси</a:t>
            </a:r>
            <a:r>
              <a:rPr lang="ru-RU" sz="3600" dirty="0" smtClean="0"/>
              <a:t> </a:t>
            </a:r>
            <a:r>
              <a:rPr lang="ru-RU" sz="3600" dirty="0" err="1" smtClean="0"/>
              <a:t>Генріка</a:t>
            </a:r>
            <a:r>
              <a:rPr lang="ru-RU" sz="3600" dirty="0" smtClean="0"/>
              <a:t> </a:t>
            </a:r>
            <a:r>
              <a:rPr lang="ru-RU" sz="3600" dirty="0" err="1" smtClean="0"/>
              <a:t>Ібсена</a:t>
            </a:r>
            <a:r>
              <a:rPr lang="ru-RU" sz="3600" dirty="0" smtClean="0"/>
              <a:t> «</a:t>
            </a:r>
            <a:r>
              <a:rPr lang="ru-RU" sz="3600" dirty="0" err="1" smtClean="0"/>
              <a:t>Ляльковий</a:t>
            </a:r>
            <a:r>
              <a:rPr lang="ru-RU" sz="3600" dirty="0" smtClean="0"/>
              <a:t> </a:t>
            </a:r>
            <a:r>
              <a:rPr lang="ru-RU" sz="3600" dirty="0" err="1" smtClean="0"/>
              <a:t>дім</a:t>
            </a:r>
            <a:r>
              <a:rPr lang="ru-RU" sz="3600" dirty="0" smtClean="0"/>
              <a:t>». Образ </a:t>
            </a:r>
            <a:r>
              <a:rPr lang="ru-RU" sz="3600" dirty="0" err="1" smtClean="0"/>
              <a:t>Нори</a:t>
            </a:r>
            <a:r>
              <a:rPr lang="ru-RU" sz="3600" dirty="0" smtClean="0"/>
              <a:t> </a:t>
            </a:r>
            <a:endParaRPr lang="ru-RU" sz="3600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5328592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err="1" smtClean="0"/>
              <a:t>Літературний</a:t>
            </a:r>
            <a:r>
              <a:rPr lang="ru-RU" sz="3600" dirty="0" smtClean="0"/>
              <a:t> диктант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5915000" cy="47811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1. Як </a:t>
            </a:r>
            <a:r>
              <a:rPr lang="ru-RU" sz="2800" dirty="0" err="1" smtClean="0"/>
              <a:t>Хельмер</a:t>
            </a:r>
            <a:r>
              <a:rPr lang="ru-RU" sz="2800" dirty="0" smtClean="0"/>
              <a:t> </a:t>
            </a:r>
            <a:r>
              <a:rPr lang="ru-RU" sz="2800" dirty="0" err="1" smtClean="0"/>
              <a:t>називав</a:t>
            </a:r>
            <a:r>
              <a:rPr lang="ru-RU" sz="2800" dirty="0" smtClean="0"/>
              <a:t> свою дружину? </a:t>
            </a:r>
          </a:p>
          <a:p>
            <a:pPr>
              <a:buNone/>
            </a:pPr>
            <a:r>
              <a:rPr lang="ru-RU" sz="2800" dirty="0" smtClean="0"/>
              <a:t> 2. </a:t>
            </a:r>
            <a:r>
              <a:rPr lang="ru-RU" sz="2800" dirty="0" err="1" smtClean="0"/>
              <a:t>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подарунок</a:t>
            </a:r>
            <a:r>
              <a:rPr lang="ru-RU" sz="2800" dirty="0" smtClean="0"/>
              <a:t> просила Нора в </a:t>
            </a:r>
            <a:r>
              <a:rPr lang="ru-RU" sz="2800" dirty="0" err="1" smtClean="0"/>
              <a:t>чоловіка</a:t>
            </a:r>
            <a:r>
              <a:rPr lang="ru-RU" sz="2800" dirty="0" smtClean="0"/>
              <a:t> на </a:t>
            </a:r>
            <a:r>
              <a:rPr lang="ru-RU" sz="2800" dirty="0" err="1" smtClean="0"/>
              <a:t>Різдво</a:t>
            </a:r>
            <a:r>
              <a:rPr lang="ru-RU" sz="2800" dirty="0" smtClean="0"/>
              <a:t>? (</a:t>
            </a:r>
            <a:r>
              <a:rPr lang="ru-RU" sz="2800" dirty="0" err="1" smtClean="0"/>
              <a:t>Гроші</a:t>
            </a:r>
            <a:r>
              <a:rPr lang="ru-RU" sz="2800" dirty="0" smtClean="0"/>
              <a:t>)</a:t>
            </a:r>
          </a:p>
          <a:p>
            <a:pPr>
              <a:buNone/>
            </a:pPr>
            <a:r>
              <a:rPr lang="ru-RU" sz="2800" dirty="0" smtClean="0"/>
              <a:t> 3. </a:t>
            </a:r>
            <a:r>
              <a:rPr lang="ru-RU" sz="2800" dirty="0" err="1" smtClean="0"/>
              <a:t>Хто</a:t>
            </a:r>
            <a:r>
              <a:rPr lang="ru-RU" sz="2800" dirty="0" smtClean="0"/>
              <a:t> </a:t>
            </a:r>
            <a:r>
              <a:rPr lang="ru-RU" sz="2800" dirty="0" err="1" smtClean="0"/>
              <a:t>така</a:t>
            </a:r>
            <a:r>
              <a:rPr lang="ru-RU" sz="2800" dirty="0" smtClean="0"/>
              <a:t> фру </a:t>
            </a:r>
            <a:r>
              <a:rPr lang="ru-RU" sz="2800" dirty="0" err="1" smtClean="0"/>
              <a:t>Лінне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Нора </a:t>
            </a:r>
            <a:r>
              <a:rPr lang="ru-RU" sz="2800" dirty="0" err="1" smtClean="0"/>
              <a:t>довіряє</a:t>
            </a:r>
            <a:r>
              <a:rPr lang="ru-RU" sz="2800" dirty="0" smtClean="0"/>
              <a:t> </a:t>
            </a:r>
            <a:r>
              <a:rPr lang="ru-RU" sz="2800" dirty="0" err="1" smtClean="0"/>
              <a:t>їй</a:t>
            </a:r>
            <a:r>
              <a:rPr lang="ru-RU" sz="2800" dirty="0" smtClean="0"/>
              <a:t> свою </a:t>
            </a:r>
            <a:r>
              <a:rPr lang="ru-RU" sz="2800" dirty="0" err="1" smtClean="0"/>
              <a:t>таємницю</a:t>
            </a:r>
            <a:r>
              <a:rPr lang="ru-RU" sz="2800" dirty="0" smtClean="0"/>
              <a:t>? </a:t>
            </a:r>
          </a:p>
          <a:p>
            <a:pPr>
              <a:buNone/>
            </a:pPr>
            <a:r>
              <a:rPr lang="ru-RU" sz="2800" dirty="0" smtClean="0"/>
              <a:t>4.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</a:t>
            </a:r>
            <a:r>
              <a:rPr lang="ru-RU" sz="2800" dirty="0" err="1" smtClean="0"/>
              <a:t>раділа</a:t>
            </a:r>
            <a:r>
              <a:rPr lang="ru-RU" sz="2800" dirty="0" smtClean="0"/>
              <a:t> </a:t>
            </a:r>
            <a:r>
              <a:rPr lang="ru-RU" sz="2800" dirty="0" err="1" smtClean="0"/>
              <a:t>сім’я</a:t>
            </a:r>
            <a:r>
              <a:rPr lang="ru-RU" sz="2800" dirty="0" smtClean="0"/>
              <a:t> </a:t>
            </a:r>
            <a:r>
              <a:rPr lang="ru-RU" sz="2800" dirty="0" err="1" smtClean="0"/>
              <a:t>Хельмерів</a:t>
            </a:r>
            <a:r>
              <a:rPr lang="ru-RU" sz="2800" dirty="0" smtClean="0"/>
              <a:t> </a:t>
            </a:r>
            <a:r>
              <a:rPr lang="ru-RU" sz="2800" dirty="0" err="1" smtClean="0"/>
              <a:t>напередодні</a:t>
            </a:r>
            <a:r>
              <a:rPr lang="ru-RU" sz="2800" dirty="0" smtClean="0"/>
              <a:t> </a:t>
            </a:r>
            <a:r>
              <a:rPr lang="ru-RU" sz="2800" dirty="0" err="1" smtClean="0"/>
              <a:t>Різдва</a:t>
            </a:r>
            <a:r>
              <a:rPr lang="ru-RU" sz="2800" dirty="0" smtClean="0"/>
              <a:t>?</a:t>
            </a:r>
          </a:p>
          <a:p>
            <a:pPr>
              <a:buNone/>
            </a:pPr>
            <a:r>
              <a:rPr lang="ru-RU" sz="2800" dirty="0" smtClean="0"/>
              <a:t>5. </a:t>
            </a:r>
            <a:r>
              <a:rPr lang="ru-RU" sz="2800" dirty="0" err="1" smtClean="0"/>
              <a:t>Що</a:t>
            </a:r>
            <a:r>
              <a:rPr lang="ru-RU" sz="2800" dirty="0" smtClean="0"/>
              <a:t> просить </a:t>
            </a:r>
            <a:r>
              <a:rPr lang="ru-RU" sz="2800" dirty="0" err="1" smtClean="0"/>
              <a:t>Крогстад</a:t>
            </a:r>
            <a:r>
              <a:rPr lang="ru-RU" sz="2800" dirty="0" smtClean="0"/>
              <a:t> у Нори6.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Крогстад</a:t>
            </a:r>
            <a:r>
              <a:rPr lang="ru-RU" sz="2800" dirty="0" smtClean="0"/>
              <a:t> </a:t>
            </a:r>
            <a:r>
              <a:rPr lang="ru-RU" sz="2800" dirty="0" err="1" smtClean="0"/>
              <a:t>шантажує</a:t>
            </a:r>
            <a:r>
              <a:rPr lang="ru-RU" sz="2800" dirty="0" smtClean="0"/>
              <a:t> Нору? </a:t>
            </a:r>
            <a:endParaRPr lang="ru-RU" sz="2800" dirty="0"/>
          </a:p>
        </p:txBody>
      </p:sp>
      <p:pic>
        <p:nvPicPr>
          <p:cNvPr id="4" name="Рисунок 3" descr="calligraph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260648"/>
            <a:ext cx="1480019" cy="1274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a6b587895b3bfc41369d4ec1a840e1e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1916832"/>
            <a:ext cx="2145355" cy="472514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84784"/>
            <a:ext cx="59150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dirty="0" smtClean="0"/>
              <a:t>7.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Нора так </a:t>
            </a:r>
            <a:r>
              <a:rPr lang="ru-RU" sz="2800" dirty="0" err="1" smtClean="0"/>
              <a:t>зробила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8.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Нора не </a:t>
            </a:r>
            <a:r>
              <a:rPr lang="ru-RU" sz="2800" dirty="0" err="1" smtClean="0"/>
              <a:t>допускає</a:t>
            </a:r>
            <a:r>
              <a:rPr lang="ru-RU" sz="2800" dirty="0" smtClean="0"/>
              <a:t> до себе </a:t>
            </a:r>
            <a:r>
              <a:rPr lang="ru-RU" sz="2800" dirty="0" err="1" smtClean="0"/>
              <a:t>дітей</a:t>
            </a:r>
            <a:r>
              <a:rPr lang="ru-RU" sz="2800" dirty="0" smtClean="0"/>
              <a:t>? </a:t>
            </a:r>
          </a:p>
          <a:p>
            <a:pPr>
              <a:buNone/>
            </a:pPr>
            <a:r>
              <a:rPr lang="ru-RU" sz="2800" dirty="0" smtClean="0"/>
              <a:t> 9. Як </a:t>
            </a:r>
            <a:r>
              <a:rPr lang="ru-RU" sz="2800" dirty="0" err="1" smtClean="0"/>
              <a:t>відповів</a:t>
            </a:r>
            <a:r>
              <a:rPr lang="ru-RU" sz="2800" dirty="0" smtClean="0"/>
              <a:t> </a:t>
            </a:r>
            <a:r>
              <a:rPr lang="ru-RU" sz="2800" dirty="0" err="1" smtClean="0"/>
              <a:t>Хельмер</a:t>
            </a:r>
            <a:r>
              <a:rPr lang="ru-RU" sz="2800" dirty="0" smtClean="0"/>
              <a:t> на </a:t>
            </a:r>
            <a:r>
              <a:rPr lang="ru-RU" sz="2800" dirty="0" err="1" smtClean="0"/>
              <a:t>настійливе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прохання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щодо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Крогстада</a:t>
            </a:r>
            <a:r>
              <a:rPr lang="ru-RU" sz="2800" dirty="0" smtClean="0"/>
              <a:t>? </a:t>
            </a:r>
          </a:p>
          <a:p>
            <a:pPr>
              <a:buNone/>
            </a:pPr>
            <a:r>
              <a:rPr lang="ru-RU" sz="2800" dirty="0" smtClean="0"/>
              <a:t>10. </a:t>
            </a:r>
            <a:r>
              <a:rPr lang="ru-RU" sz="2800" dirty="0" err="1" smtClean="0"/>
              <a:t>Що</a:t>
            </a:r>
            <a:r>
              <a:rPr lang="ru-RU" sz="2800" dirty="0" smtClean="0"/>
              <a:t> надумала Нора в </a:t>
            </a:r>
            <a:r>
              <a:rPr lang="ru-RU" sz="2800" dirty="0" err="1" smtClean="0"/>
              <a:t>безвихідній</a:t>
            </a:r>
            <a:r>
              <a:rPr lang="ru-RU" sz="2800" dirty="0" smtClean="0"/>
              <a:t>, на </a:t>
            </a:r>
            <a:r>
              <a:rPr lang="ru-RU" sz="2800" dirty="0" err="1" smtClean="0"/>
              <a:t>її</a:t>
            </a:r>
            <a:r>
              <a:rPr lang="ru-RU" sz="2800" dirty="0" smtClean="0"/>
              <a:t> думку, </a:t>
            </a:r>
            <a:r>
              <a:rPr lang="ru-RU" sz="2800" dirty="0" err="1" smtClean="0"/>
              <a:t>ситуації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 не </a:t>
            </a:r>
            <a:r>
              <a:rPr lang="ru-RU" sz="2800" dirty="0" err="1" smtClean="0"/>
              <a:t>здійснила</a:t>
            </a:r>
            <a:r>
              <a:rPr lang="ru-RU" sz="2800" dirty="0" smtClean="0"/>
              <a:t>? </a:t>
            </a:r>
          </a:p>
          <a:p>
            <a:pPr>
              <a:buNone/>
            </a:pPr>
            <a:r>
              <a:rPr lang="ru-RU" sz="2800" dirty="0" smtClean="0"/>
              <a:t>11.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запропонувала</a:t>
            </a:r>
            <a:r>
              <a:rPr lang="ru-RU" sz="2800" dirty="0" smtClean="0"/>
              <a:t> фру </a:t>
            </a:r>
            <a:r>
              <a:rPr lang="ru-RU" sz="2800" dirty="0" err="1" smtClean="0"/>
              <a:t>Лінне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Крогстаду</a:t>
            </a:r>
            <a:r>
              <a:rPr lang="ru-RU" sz="2800" dirty="0" smtClean="0"/>
              <a:t> </a:t>
            </a:r>
            <a:r>
              <a:rPr lang="ru-RU" sz="2800" dirty="0" err="1" smtClean="0"/>
              <a:t>й</a:t>
            </a:r>
            <a:r>
              <a:rPr lang="ru-RU" sz="2800" dirty="0" smtClean="0"/>
              <a:t> </a:t>
            </a:r>
            <a:r>
              <a:rPr lang="ru-RU" sz="2800" dirty="0" err="1" smtClean="0"/>
              <a:t>чому</a:t>
            </a:r>
            <a:r>
              <a:rPr lang="ru-RU" sz="2800" dirty="0" smtClean="0"/>
              <a:t>? </a:t>
            </a:r>
          </a:p>
          <a:p>
            <a:pPr>
              <a:buNone/>
            </a:pPr>
            <a:r>
              <a:rPr lang="ru-RU" sz="2800" dirty="0" smtClean="0"/>
              <a:t> 12. На яке «диво» </a:t>
            </a:r>
            <a:r>
              <a:rPr lang="ru-RU" sz="2800" dirty="0" err="1" smtClean="0"/>
              <a:t>очікувала</a:t>
            </a:r>
            <a:r>
              <a:rPr lang="ru-RU" sz="2800" dirty="0" smtClean="0"/>
              <a:t> Нора? </a:t>
            </a:r>
            <a:endParaRPr lang="ru-RU" sz="2800" dirty="0"/>
          </a:p>
        </p:txBody>
      </p:sp>
      <p:pic>
        <p:nvPicPr>
          <p:cNvPr id="4" name="Рисунок 3" descr="a6b587895b3bfc41369d4ec1a840e1e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1916832"/>
            <a:ext cx="2145355" cy="472514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764704"/>
            <a:ext cx="5760640" cy="12241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800" dirty="0" smtClean="0"/>
              <a:t>Робота з таблицею</a:t>
            </a:r>
            <a:br>
              <a:rPr lang="uk-UA" sz="2800" dirty="0" smtClean="0"/>
            </a:br>
            <a:r>
              <a:rPr lang="ru-RU" sz="2800" dirty="0" smtClean="0"/>
              <a:t> </a:t>
            </a:r>
            <a:r>
              <a:rPr lang="ru-RU" sz="2400" b="1" i="1" dirty="0" smtClean="0"/>
              <a:t>«</a:t>
            </a:r>
            <a:r>
              <a:rPr lang="ru-RU" sz="2400" b="1" i="1" dirty="0" err="1" smtClean="0"/>
              <a:t>Зовнішні</a:t>
            </a:r>
            <a:r>
              <a:rPr lang="ru-RU" sz="2400" b="1" i="1" dirty="0" smtClean="0"/>
              <a:t> та </a:t>
            </a:r>
            <a:r>
              <a:rPr lang="ru-RU" sz="2400" b="1" i="1" dirty="0" err="1" smtClean="0"/>
              <a:t>внутрішні</a:t>
            </a:r>
            <a:r>
              <a:rPr lang="ru-RU" sz="2400" b="1" i="1" dirty="0" smtClean="0"/>
              <a:t> прояви </a:t>
            </a:r>
            <a:r>
              <a:rPr lang="ru-RU" sz="2400" b="1" i="1" dirty="0" err="1" smtClean="0"/>
              <a:t>душі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Нори</a:t>
            </a:r>
            <a:r>
              <a:rPr lang="ru-RU" sz="2400" b="1" i="1" dirty="0" smtClean="0"/>
              <a:t>»</a:t>
            </a:r>
            <a:endParaRPr lang="ru-RU" sz="2400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3356992"/>
          <a:ext cx="6096000" cy="3048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46292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Зовнішні</a:t>
                      </a:r>
                      <a:r>
                        <a:rPr lang="ru-RU" sz="2400" dirty="0" smtClean="0"/>
                        <a:t>, </a:t>
                      </a:r>
                      <a:r>
                        <a:rPr lang="ru-RU" sz="2400" dirty="0" err="1" smtClean="0"/>
                        <a:t>відкриті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Прояви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Внутрішні</a:t>
                      </a:r>
                      <a:r>
                        <a:rPr lang="ru-RU" sz="2400" dirty="0" smtClean="0"/>
                        <a:t>, </a:t>
                      </a:r>
                      <a:r>
                        <a:rPr lang="ru-RU" sz="2400" dirty="0" err="1" smtClean="0"/>
                        <a:t>таємні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a6b587895b3bfc41369d4ec1a840e1e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2100073"/>
            <a:ext cx="2160240" cy="475792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5122912" cy="9221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err="1" smtClean="0"/>
              <a:t>Міні-диспут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2708920"/>
            <a:ext cx="4536504" cy="290891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згодні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тим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Нора — «</a:t>
            </a:r>
            <a:r>
              <a:rPr lang="ru-RU" dirty="0" err="1" smtClean="0"/>
              <a:t>жахлива</a:t>
            </a:r>
            <a:r>
              <a:rPr lang="ru-RU" dirty="0" smtClean="0"/>
              <a:t> </a:t>
            </a:r>
            <a:r>
              <a:rPr lang="ru-RU" dirty="0" err="1" smtClean="0"/>
              <a:t>матір</a:t>
            </a:r>
            <a:r>
              <a:rPr lang="ru-RU" dirty="0" smtClean="0"/>
              <a:t>», </a:t>
            </a:r>
            <a:r>
              <a:rPr lang="ru-RU" dirty="0" err="1" smtClean="0"/>
              <a:t>адже</a:t>
            </a:r>
            <a:r>
              <a:rPr lang="ru-RU" dirty="0" smtClean="0"/>
              <a:t> покинула </a:t>
            </a:r>
            <a:r>
              <a:rPr lang="ru-RU" dirty="0" err="1" smtClean="0"/>
              <a:t>трьох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заради</a:t>
            </a:r>
            <a:r>
              <a:rPr lang="ru-RU" dirty="0" smtClean="0"/>
              <a:t> </a:t>
            </a:r>
            <a:r>
              <a:rPr lang="ru-RU" dirty="0" err="1" smtClean="0"/>
              <a:t>утвердження</a:t>
            </a:r>
            <a:r>
              <a:rPr lang="ru-RU" dirty="0" smtClean="0"/>
              <a:t> </a:t>
            </a:r>
            <a:r>
              <a:rPr lang="ru-RU" dirty="0" err="1" smtClean="0"/>
              <a:t>свого</a:t>
            </a:r>
            <a:r>
              <a:rPr lang="ru-RU" dirty="0" smtClean="0"/>
              <a:t> «Я»?</a:t>
            </a:r>
            <a:endParaRPr lang="ru-RU" dirty="0"/>
          </a:p>
        </p:txBody>
      </p:sp>
      <p:pic>
        <p:nvPicPr>
          <p:cNvPr id="5" name="Рисунок 4" descr="a6b587895b3bfc41369d4ec1a840e1e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1599638"/>
            <a:ext cx="2304256" cy="5075122"/>
          </a:xfrm>
          <a:prstGeom prst="rect">
            <a:avLst/>
          </a:prstGeom>
        </p:spPr>
      </p:pic>
      <p:pic>
        <p:nvPicPr>
          <p:cNvPr id="3074" name="Picture 2" descr="ÐÐ¾ÑÐ¾Ð¶ÐµÐµ Ð¸Ð·Ð¾Ð±ÑÐ°Ð¶ÐµÐ½Ð¸Ðµ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32656"/>
            <a:ext cx="1809750" cy="180975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4608512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«Займи </a:t>
            </a:r>
            <a:r>
              <a:rPr lang="ru-RU" sz="3600" dirty="0" err="1" smtClean="0"/>
              <a:t>позицію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pic>
        <p:nvPicPr>
          <p:cNvPr id="5" name="Рисунок 4" descr="1_w4o2qneuUTcXtQmI2N0eY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04664"/>
            <a:ext cx="3851920" cy="17153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19872" y="1628800"/>
            <a:ext cx="505971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dirty="0" smtClean="0"/>
              <a:t>1) </a:t>
            </a:r>
            <a:r>
              <a:rPr lang="ru-RU" sz="2400" dirty="0" err="1" smtClean="0"/>
              <a:t>Чи</a:t>
            </a:r>
            <a:r>
              <a:rPr lang="ru-RU" sz="2400" dirty="0" smtClean="0"/>
              <a:t> любив </a:t>
            </a:r>
            <a:r>
              <a:rPr lang="ru-RU" sz="2400" dirty="0" err="1" smtClean="0"/>
              <a:t>Хельмер</a:t>
            </a:r>
            <a:r>
              <a:rPr lang="ru-RU" sz="2400" dirty="0" smtClean="0"/>
              <a:t> свою дружину?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58864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2</a:t>
            </a:r>
            <a:r>
              <a:rPr lang="ru-RU" sz="2400" dirty="0" smtClean="0"/>
              <a:t>)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була</a:t>
            </a:r>
            <a:r>
              <a:rPr lang="ru-RU" sz="2400" dirty="0" smtClean="0"/>
              <a:t> Фру </a:t>
            </a:r>
            <a:r>
              <a:rPr lang="ru-RU" sz="2400" dirty="0" err="1" smtClean="0"/>
              <a:t>Лінне</a:t>
            </a:r>
            <a:r>
              <a:rPr lang="ru-RU" sz="2400" dirty="0" smtClean="0"/>
              <a:t> </a:t>
            </a:r>
            <a:r>
              <a:rPr lang="ru-RU" sz="2400" dirty="0" err="1" smtClean="0"/>
              <a:t>справжньою</a:t>
            </a:r>
            <a:r>
              <a:rPr lang="ru-RU" sz="2400" dirty="0"/>
              <a:t> </a:t>
            </a:r>
            <a:r>
              <a:rPr lang="ru-RU" sz="2400" dirty="0" smtClean="0"/>
              <a:t>подругою?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5301208"/>
            <a:ext cx="5711051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dirty="0" smtClean="0"/>
              <a:t>3)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Крогстад</a:t>
            </a:r>
            <a:r>
              <a:rPr lang="ru-RU" sz="2400" dirty="0" smtClean="0"/>
              <a:t> </a:t>
            </a:r>
            <a:r>
              <a:rPr lang="ru-RU" sz="2400" dirty="0" err="1" smtClean="0"/>
              <a:t>негативним</a:t>
            </a:r>
            <a:r>
              <a:rPr lang="ru-RU" sz="2400" dirty="0" smtClean="0"/>
              <a:t> персонажем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2348880"/>
            <a:ext cx="62215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/>
              <a:t>Так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372200" y="2204864"/>
            <a:ext cx="45397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/>
              <a:t>Ні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75856" y="4365104"/>
            <a:ext cx="62215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/>
              <a:t>Так</a:t>
            </a:r>
            <a:endParaRPr lang="ru-RU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563888" y="6021288"/>
            <a:ext cx="62215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/>
              <a:t>Так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516216" y="4365104"/>
            <a:ext cx="45397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/>
              <a:t>Ні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516216" y="6093296"/>
            <a:ext cx="45397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b="1" dirty="0" smtClean="0"/>
              <a:t>Ні</a:t>
            </a:r>
            <a:endParaRPr lang="ru-RU" sz="2400" b="1" dirty="0"/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4536504" cy="9941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err="1" smtClean="0"/>
              <a:t>Домашнє</a:t>
            </a:r>
            <a:r>
              <a:rPr lang="ru-RU" sz="3600" dirty="0" smtClean="0"/>
              <a:t> </a:t>
            </a:r>
            <a:r>
              <a:rPr lang="ru-RU" sz="3600" dirty="0" err="1" smtClean="0"/>
              <a:t>завдання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5736" y="1600201"/>
            <a:ext cx="5040560" cy="3484983"/>
          </a:xfrm>
        </p:spPr>
        <p:txBody>
          <a:bodyPr/>
          <a:lstStyle/>
          <a:p>
            <a:r>
              <a:rPr lang="ru-RU" dirty="0" err="1" smtClean="0"/>
              <a:t>Характеризувати</a:t>
            </a:r>
            <a:r>
              <a:rPr lang="ru-RU" dirty="0" smtClean="0"/>
              <a:t> </a:t>
            </a:r>
            <a:r>
              <a:rPr lang="ru-RU" dirty="0" err="1" smtClean="0"/>
              <a:t>образи</a:t>
            </a:r>
            <a:r>
              <a:rPr lang="ru-RU" dirty="0" smtClean="0"/>
              <a:t> </a:t>
            </a:r>
            <a:r>
              <a:rPr lang="ru-RU" dirty="0" err="1" smtClean="0"/>
              <a:t>драми</a:t>
            </a:r>
            <a:r>
              <a:rPr lang="ru-RU" dirty="0" smtClean="0"/>
              <a:t>. </a:t>
            </a:r>
            <a:r>
              <a:rPr lang="ru-RU" dirty="0" err="1" smtClean="0"/>
              <a:t>Аналізувати</a:t>
            </a:r>
            <a:r>
              <a:rPr lang="ru-RU" dirty="0" smtClean="0"/>
              <a:t> </a:t>
            </a:r>
            <a:r>
              <a:rPr lang="ru-RU" dirty="0" err="1" smtClean="0"/>
              <a:t>композицію</a:t>
            </a:r>
            <a:r>
              <a:rPr lang="ru-RU" dirty="0" smtClean="0"/>
              <a:t> </a:t>
            </a:r>
            <a:r>
              <a:rPr lang="ru-RU" dirty="0" err="1" smtClean="0"/>
              <a:t>твору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cover1__w600.jpg"/>
          <p:cNvPicPr>
            <a:picLocks noChangeAspect="1"/>
          </p:cNvPicPr>
          <p:nvPr/>
        </p:nvPicPr>
        <p:blipFill>
          <a:blip r:embed="rId3" cstate="print"/>
          <a:srcRect t="12201"/>
          <a:stretch>
            <a:fillRect/>
          </a:stretch>
        </p:blipFill>
        <p:spPr>
          <a:xfrm rot="476196">
            <a:off x="4754079" y="3486924"/>
            <a:ext cx="2074963" cy="278129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4824536" cy="6340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dirty="0" err="1" smtClean="0"/>
              <a:t>Закінчіть</a:t>
            </a:r>
            <a:r>
              <a:rPr lang="ru-RU" sz="3600" dirty="0" smtClean="0"/>
              <a:t> </a:t>
            </a:r>
            <a:r>
              <a:rPr lang="ru-RU" sz="3600" dirty="0" err="1" smtClean="0"/>
              <a:t>речення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27784" y="1600201"/>
            <a:ext cx="4248472" cy="37730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• Я не </a:t>
            </a:r>
            <a:r>
              <a:rPr lang="ru-RU" sz="2800" dirty="0" err="1" smtClean="0"/>
              <a:t>вірю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... </a:t>
            </a:r>
          </a:p>
          <a:p>
            <a:pPr>
              <a:buNone/>
            </a:pPr>
            <a:r>
              <a:rPr lang="ru-RU" sz="2800" dirty="0" smtClean="0"/>
              <a:t>• </a:t>
            </a:r>
            <a:r>
              <a:rPr lang="ru-RU" sz="2800" dirty="0" err="1" smtClean="0"/>
              <a:t>Мені</a:t>
            </a:r>
            <a:r>
              <a:rPr lang="ru-RU" sz="2800" dirty="0" smtClean="0"/>
              <a:t> </a:t>
            </a:r>
            <a:r>
              <a:rPr lang="ru-RU" sz="2800" dirty="0" err="1" smtClean="0"/>
              <a:t>сподобалася</a:t>
            </a:r>
            <a:r>
              <a:rPr lang="ru-RU" sz="2800" dirty="0" smtClean="0"/>
              <a:t> думка про те... </a:t>
            </a:r>
          </a:p>
          <a:p>
            <a:pPr>
              <a:buNone/>
            </a:pPr>
            <a:r>
              <a:rPr lang="ru-RU" sz="2800" dirty="0" smtClean="0"/>
              <a:t>• Я думаю,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в наш час..</a:t>
            </a:r>
            <a:endParaRPr lang="ru-RU" sz="2800" dirty="0"/>
          </a:p>
        </p:txBody>
      </p:sp>
      <p:pic>
        <p:nvPicPr>
          <p:cNvPr id="4" name="Рисунок 3" descr="0_85986_8acb005c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4005064"/>
            <a:ext cx="3107483" cy="22296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245</Words>
  <Application>Microsoft Office PowerPoint</Application>
  <PresentationFormat>Экран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Аналітична композиція п’єси Генріка Ібсена «Ляльковий дім». Образ Нори </vt:lpstr>
      <vt:lpstr>Літературний диктант</vt:lpstr>
      <vt:lpstr>Слайд 3</vt:lpstr>
      <vt:lpstr>Робота з таблицею  «Зовнішні та внутрішні прояви душі Нори»</vt:lpstr>
      <vt:lpstr>Міні-диспут</vt:lpstr>
      <vt:lpstr>«Займи позицію»</vt:lpstr>
      <vt:lpstr>Домашнє завдання</vt:lpstr>
      <vt:lpstr>Закінчіть речення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Аналітична композиція п’єси Генріка Ібсена «Ляльковий дім». Образ Нори</dc:title>
  <dc:creator>User</dc:creator>
  <cp:lastModifiedBy>User</cp:lastModifiedBy>
  <cp:revision>5</cp:revision>
  <dcterms:created xsi:type="dcterms:W3CDTF">2018-07-19T08:25:35Z</dcterms:created>
  <dcterms:modified xsi:type="dcterms:W3CDTF">2018-07-19T09:06:24Z</dcterms:modified>
</cp:coreProperties>
</file>