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3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8BDD06-EBBD-4BFD-BABF-EB01BE0C16C3}" type="doc">
      <dgm:prSet loTypeId="urn:microsoft.com/office/officeart/2005/8/layout/cycle5" loCatId="cycle" qsTypeId="urn:microsoft.com/office/officeart/2005/8/quickstyle/simple1" qsCatId="simple" csTypeId="urn:microsoft.com/office/officeart/2005/8/colors/accent2_2" csCatId="accent2" phldr="0"/>
      <dgm:spPr/>
      <dgm:t>
        <a:bodyPr/>
        <a:lstStyle/>
        <a:p>
          <a:endParaRPr lang="ru-RU"/>
        </a:p>
      </dgm:t>
    </dgm:pt>
    <dgm:pt modelId="{C31E9D6D-57A4-4570-85BA-3E7B9C5623F8}">
      <dgm:prSet phldrT="[Текст]" phldr="1"/>
      <dgm:spPr/>
      <dgm:t>
        <a:bodyPr/>
        <a:lstStyle/>
        <a:p>
          <a:endParaRPr lang="ru-RU"/>
        </a:p>
      </dgm:t>
    </dgm:pt>
    <dgm:pt modelId="{EDF472E1-FA35-4077-915E-9094C27006D4}" type="parTrans" cxnId="{BA4BCFD2-2862-4F81-9647-B5CCB45C03F0}">
      <dgm:prSet/>
      <dgm:spPr/>
      <dgm:t>
        <a:bodyPr/>
        <a:lstStyle/>
        <a:p>
          <a:endParaRPr lang="ru-RU"/>
        </a:p>
      </dgm:t>
    </dgm:pt>
    <dgm:pt modelId="{7723EDA1-A22B-4B1E-8989-04E4AD6D6241}" type="sibTrans" cxnId="{BA4BCFD2-2862-4F81-9647-B5CCB45C03F0}">
      <dgm:prSet/>
      <dgm:spPr/>
      <dgm:t>
        <a:bodyPr/>
        <a:lstStyle/>
        <a:p>
          <a:endParaRPr lang="ru-RU"/>
        </a:p>
      </dgm:t>
    </dgm:pt>
    <dgm:pt modelId="{79DB8C8D-1F54-4F79-A0BF-15F8B3972CF5}">
      <dgm:prSet phldrT="[Текст]" phldr="1"/>
      <dgm:spPr/>
      <dgm:t>
        <a:bodyPr/>
        <a:lstStyle/>
        <a:p>
          <a:endParaRPr lang="ru-RU"/>
        </a:p>
      </dgm:t>
    </dgm:pt>
    <dgm:pt modelId="{FFBBD545-1BF2-4E03-A256-9C1AA7998E22}" type="parTrans" cxnId="{612DA405-B288-400D-89E7-8A96985E1E59}">
      <dgm:prSet/>
      <dgm:spPr/>
      <dgm:t>
        <a:bodyPr/>
        <a:lstStyle/>
        <a:p>
          <a:endParaRPr lang="ru-RU"/>
        </a:p>
      </dgm:t>
    </dgm:pt>
    <dgm:pt modelId="{1EB5800F-F3F3-418B-B071-DA891026DBEE}" type="sibTrans" cxnId="{612DA405-B288-400D-89E7-8A96985E1E59}">
      <dgm:prSet/>
      <dgm:spPr/>
      <dgm:t>
        <a:bodyPr/>
        <a:lstStyle/>
        <a:p>
          <a:endParaRPr lang="ru-RU"/>
        </a:p>
      </dgm:t>
    </dgm:pt>
    <dgm:pt modelId="{C506C50A-AA2E-43BE-8855-9FD9CB29806F}">
      <dgm:prSet phldrT="[Текст]" phldr="1"/>
      <dgm:spPr/>
      <dgm:t>
        <a:bodyPr/>
        <a:lstStyle/>
        <a:p>
          <a:endParaRPr lang="ru-RU"/>
        </a:p>
      </dgm:t>
    </dgm:pt>
    <dgm:pt modelId="{29471F87-4DF2-41C2-969B-22DDC5031B04}" type="parTrans" cxnId="{B2D5AC44-F210-4DC5-AC2E-2DA618F219D4}">
      <dgm:prSet/>
      <dgm:spPr/>
      <dgm:t>
        <a:bodyPr/>
        <a:lstStyle/>
        <a:p>
          <a:endParaRPr lang="ru-RU"/>
        </a:p>
      </dgm:t>
    </dgm:pt>
    <dgm:pt modelId="{B3A6DAC0-EC56-4DF7-A94E-A71EBC56D356}" type="sibTrans" cxnId="{B2D5AC44-F210-4DC5-AC2E-2DA618F219D4}">
      <dgm:prSet/>
      <dgm:spPr/>
      <dgm:t>
        <a:bodyPr/>
        <a:lstStyle/>
        <a:p>
          <a:endParaRPr lang="ru-RU"/>
        </a:p>
      </dgm:t>
    </dgm:pt>
    <dgm:pt modelId="{5ADE05C0-AD74-41DE-BFA6-8486C399394E}">
      <dgm:prSet phldrT="[Текст]" phldr="1"/>
      <dgm:spPr/>
      <dgm:t>
        <a:bodyPr/>
        <a:lstStyle/>
        <a:p>
          <a:endParaRPr lang="ru-RU"/>
        </a:p>
      </dgm:t>
    </dgm:pt>
    <dgm:pt modelId="{A2B3596A-2A91-41F2-B67B-D9174F6A2F0D}" type="parTrans" cxnId="{91923EB0-A853-45F7-A6D4-193F8256A77A}">
      <dgm:prSet/>
      <dgm:spPr/>
      <dgm:t>
        <a:bodyPr/>
        <a:lstStyle/>
        <a:p>
          <a:endParaRPr lang="ru-RU"/>
        </a:p>
      </dgm:t>
    </dgm:pt>
    <dgm:pt modelId="{E8CEB78F-73F6-472F-88AC-C33C10182C8F}" type="sibTrans" cxnId="{91923EB0-A853-45F7-A6D4-193F8256A77A}">
      <dgm:prSet/>
      <dgm:spPr/>
      <dgm:t>
        <a:bodyPr/>
        <a:lstStyle/>
        <a:p>
          <a:endParaRPr lang="ru-RU"/>
        </a:p>
      </dgm:t>
    </dgm:pt>
    <dgm:pt modelId="{81037BC3-4F63-48B7-AC44-3DEA1EC0661E}">
      <dgm:prSet phldrT="[Текст]" phldr="1"/>
      <dgm:spPr/>
      <dgm:t>
        <a:bodyPr/>
        <a:lstStyle/>
        <a:p>
          <a:endParaRPr lang="ru-RU"/>
        </a:p>
      </dgm:t>
    </dgm:pt>
    <dgm:pt modelId="{F809E6A7-5A60-4D11-B743-F568F12D9A58}" type="parTrans" cxnId="{80D291F3-77DD-431E-A08E-EC095BE6EBDB}">
      <dgm:prSet/>
      <dgm:spPr/>
      <dgm:t>
        <a:bodyPr/>
        <a:lstStyle/>
        <a:p>
          <a:endParaRPr lang="ru-RU"/>
        </a:p>
      </dgm:t>
    </dgm:pt>
    <dgm:pt modelId="{947858D0-46AA-48FE-9969-5C87E0786AD4}" type="sibTrans" cxnId="{80D291F3-77DD-431E-A08E-EC095BE6EBDB}">
      <dgm:prSet/>
      <dgm:spPr/>
      <dgm:t>
        <a:bodyPr/>
        <a:lstStyle/>
        <a:p>
          <a:endParaRPr lang="ru-RU"/>
        </a:p>
      </dgm:t>
    </dgm:pt>
    <dgm:pt modelId="{03DB3C62-942D-4DD0-8738-B275DDEA7A63}" type="pres">
      <dgm:prSet presAssocID="{C38BDD06-EBBD-4BFD-BABF-EB01BE0C16C3}" presName="cycle" presStyleCnt="0">
        <dgm:presLayoutVars>
          <dgm:dir/>
          <dgm:resizeHandles val="exact"/>
        </dgm:presLayoutVars>
      </dgm:prSet>
      <dgm:spPr/>
    </dgm:pt>
    <dgm:pt modelId="{A4D52F8A-E68B-4691-8AC3-116CD1125D56}" type="pres">
      <dgm:prSet presAssocID="{C31E9D6D-57A4-4570-85BA-3E7B9C5623F8}" presName="node" presStyleLbl="node1" presStyleIdx="0" presStyleCnt="5">
        <dgm:presLayoutVars>
          <dgm:bulletEnabled val="1"/>
        </dgm:presLayoutVars>
      </dgm:prSet>
      <dgm:spPr/>
    </dgm:pt>
    <dgm:pt modelId="{92965265-ED50-4552-A6C9-96CE61870717}" type="pres">
      <dgm:prSet presAssocID="{C31E9D6D-57A4-4570-85BA-3E7B9C5623F8}" presName="spNode" presStyleCnt="0"/>
      <dgm:spPr/>
    </dgm:pt>
    <dgm:pt modelId="{72FCBE01-9DE0-4B3A-9963-1F001EF1D04E}" type="pres">
      <dgm:prSet presAssocID="{7723EDA1-A22B-4B1E-8989-04E4AD6D6241}" presName="sibTrans" presStyleLbl="sibTrans1D1" presStyleIdx="0" presStyleCnt="5"/>
      <dgm:spPr/>
    </dgm:pt>
    <dgm:pt modelId="{AA116D28-FAF9-482B-A9B5-F21E5E96CD93}" type="pres">
      <dgm:prSet presAssocID="{79DB8C8D-1F54-4F79-A0BF-15F8B3972CF5}" presName="node" presStyleLbl="node1" presStyleIdx="1" presStyleCnt="5">
        <dgm:presLayoutVars>
          <dgm:bulletEnabled val="1"/>
        </dgm:presLayoutVars>
      </dgm:prSet>
      <dgm:spPr/>
    </dgm:pt>
    <dgm:pt modelId="{B4870577-EBD9-49F8-A218-FB6B2FE8280C}" type="pres">
      <dgm:prSet presAssocID="{79DB8C8D-1F54-4F79-A0BF-15F8B3972CF5}" presName="spNode" presStyleCnt="0"/>
      <dgm:spPr/>
    </dgm:pt>
    <dgm:pt modelId="{25B7AF81-F60E-49DF-9401-F5DC9A3E20B2}" type="pres">
      <dgm:prSet presAssocID="{1EB5800F-F3F3-418B-B071-DA891026DBEE}" presName="sibTrans" presStyleLbl="sibTrans1D1" presStyleIdx="1" presStyleCnt="5"/>
      <dgm:spPr/>
    </dgm:pt>
    <dgm:pt modelId="{36D70B9A-4DEA-417B-BD4F-A511A595B0AB}" type="pres">
      <dgm:prSet presAssocID="{C506C50A-AA2E-43BE-8855-9FD9CB29806F}" presName="node" presStyleLbl="node1" presStyleIdx="2" presStyleCnt="5">
        <dgm:presLayoutVars>
          <dgm:bulletEnabled val="1"/>
        </dgm:presLayoutVars>
      </dgm:prSet>
      <dgm:spPr/>
    </dgm:pt>
    <dgm:pt modelId="{30A421C0-92FE-46D6-8123-4B2697A6BFF0}" type="pres">
      <dgm:prSet presAssocID="{C506C50A-AA2E-43BE-8855-9FD9CB29806F}" presName="spNode" presStyleCnt="0"/>
      <dgm:spPr/>
    </dgm:pt>
    <dgm:pt modelId="{2EA4B1E5-6209-4FB3-A88F-1588E52F2597}" type="pres">
      <dgm:prSet presAssocID="{B3A6DAC0-EC56-4DF7-A94E-A71EBC56D356}" presName="sibTrans" presStyleLbl="sibTrans1D1" presStyleIdx="2" presStyleCnt="5"/>
      <dgm:spPr/>
    </dgm:pt>
    <dgm:pt modelId="{EE253BDF-BD5F-4EA7-899C-74AAADCCE417}" type="pres">
      <dgm:prSet presAssocID="{5ADE05C0-AD74-41DE-BFA6-8486C399394E}" presName="node" presStyleLbl="node1" presStyleIdx="3" presStyleCnt="5">
        <dgm:presLayoutVars>
          <dgm:bulletEnabled val="1"/>
        </dgm:presLayoutVars>
      </dgm:prSet>
      <dgm:spPr/>
    </dgm:pt>
    <dgm:pt modelId="{01F2C357-7AAD-4080-B0C6-574A0FF4A0FB}" type="pres">
      <dgm:prSet presAssocID="{5ADE05C0-AD74-41DE-BFA6-8486C399394E}" presName="spNode" presStyleCnt="0"/>
      <dgm:spPr/>
    </dgm:pt>
    <dgm:pt modelId="{B96A0FFE-0580-43AC-9754-583F749768CF}" type="pres">
      <dgm:prSet presAssocID="{E8CEB78F-73F6-472F-88AC-C33C10182C8F}" presName="sibTrans" presStyleLbl="sibTrans1D1" presStyleIdx="3" presStyleCnt="5"/>
      <dgm:spPr/>
    </dgm:pt>
    <dgm:pt modelId="{58F043F4-532D-440B-A9EF-AB579C1733D4}" type="pres">
      <dgm:prSet presAssocID="{81037BC3-4F63-48B7-AC44-3DEA1EC0661E}" presName="node" presStyleLbl="node1" presStyleIdx="4" presStyleCnt="5">
        <dgm:presLayoutVars>
          <dgm:bulletEnabled val="1"/>
        </dgm:presLayoutVars>
      </dgm:prSet>
      <dgm:spPr/>
    </dgm:pt>
    <dgm:pt modelId="{861D9975-3194-4642-BA02-541DBEA517DC}" type="pres">
      <dgm:prSet presAssocID="{81037BC3-4F63-48B7-AC44-3DEA1EC0661E}" presName="spNode" presStyleCnt="0"/>
      <dgm:spPr/>
    </dgm:pt>
    <dgm:pt modelId="{E845E594-3E5E-4829-9175-B21DE0E0C070}" type="pres">
      <dgm:prSet presAssocID="{947858D0-46AA-48FE-9969-5C87E0786AD4}" presName="sibTrans" presStyleLbl="sibTrans1D1" presStyleIdx="4" presStyleCnt="5"/>
      <dgm:spPr/>
    </dgm:pt>
  </dgm:ptLst>
  <dgm:cxnLst>
    <dgm:cxn modelId="{F4413E31-6C38-4365-B5F2-93BDA6106FF1}" type="presOf" srcId="{7723EDA1-A22B-4B1E-8989-04E4AD6D6241}" destId="{72FCBE01-9DE0-4B3A-9963-1F001EF1D04E}" srcOrd="0" destOrd="0" presId="urn:microsoft.com/office/officeart/2005/8/layout/cycle5"/>
    <dgm:cxn modelId="{91923EB0-A853-45F7-A6D4-193F8256A77A}" srcId="{C38BDD06-EBBD-4BFD-BABF-EB01BE0C16C3}" destId="{5ADE05C0-AD74-41DE-BFA6-8486C399394E}" srcOrd="3" destOrd="0" parTransId="{A2B3596A-2A91-41F2-B67B-D9174F6A2F0D}" sibTransId="{E8CEB78F-73F6-472F-88AC-C33C10182C8F}"/>
    <dgm:cxn modelId="{BA4BCFD2-2862-4F81-9647-B5CCB45C03F0}" srcId="{C38BDD06-EBBD-4BFD-BABF-EB01BE0C16C3}" destId="{C31E9D6D-57A4-4570-85BA-3E7B9C5623F8}" srcOrd="0" destOrd="0" parTransId="{EDF472E1-FA35-4077-915E-9094C27006D4}" sibTransId="{7723EDA1-A22B-4B1E-8989-04E4AD6D6241}"/>
    <dgm:cxn modelId="{78538DB8-0D00-4265-90FA-25506E430F6E}" type="presOf" srcId="{947858D0-46AA-48FE-9969-5C87E0786AD4}" destId="{E845E594-3E5E-4829-9175-B21DE0E0C070}" srcOrd="0" destOrd="0" presId="urn:microsoft.com/office/officeart/2005/8/layout/cycle5"/>
    <dgm:cxn modelId="{80D291F3-77DD-431E-A08E-EC095BE6EBDB}" srcId="{C38BDD06-EBBD-4BFD-BABF-EB01BE0C16C3}" destId="{81037BC3-4F63-48B7-AC44-3DEA1EC0661E}" srcOrd="4" destOrd="0" parTransId="{F809E6A7-5A60-4D11-B743-F568F12D9A58}" sibTransId="{947858D0-46AA-48FE-9969-5C87E0786AD4}"/>
    <dgm:cxn modelId="{473ECDE4-DAB0-4415-B3AB-76602D6E9143}" type="presOf" srcId="{E8CEB78F-73F6-472F-88AC-C33C10182C8F}" destId="{B96A0FFE-0580-43AC-9754-583F749768CF}" srcOrd="0" destOrd="0" presId="urn:microsoft.com/office/officeart/2005/8/layout/cycle5"/>
    <dgm:cxn modelId="{2D637BB8-68A8-47DD-8E65-A8DA57239D60}" type="presOf" srcId="{5ADE05C0-AD74-41DE-BFA6-8486C399394E}" destId="{EE253BDF-BD5F-4EA7-899C-74AAADCCE417}" srcOrd="0" destOrd="0" presId="urn:microsoft.com/office/officeart/2005/8/layout/cycle5"/>
    <dgm:cxn modelId="{B3C5CD32-5E1C-4E9A-AD38-28D0E25A0FEF}" type="presOf" srcId="{C31E9D6D-57A4-4570-85BA-3E7B9C5623F8}" destId="{A4D52F8A-E68B-4691-8AC3-116CD1125D56}" srcOrd="0" destOrd="0" presId="urn:microsoft.com/office/officeart/2005/8/layout/cycle5"/>
    <dgm:cxn modelId="{B2D5AC44-F210-4DC5-AC2E-2DA618F219D4}" srcId="{C38BDD06-EBBD-4BFD-BABF-EB01BE0C16C3}" destId="{C506C50A-AA2E-43BE-8855-9FD9CB29806F}" srcOrd="2" destOrd="0" parTransId="{29471F87-4DF2-41C2-969B-22DDC5031B04}" sibTransId="{B3A6DAC0-EC56-4DF7-A94E-A71EBC56D356}"/>
    <dgm:cxn modelId="{ADFEA81A-10CE-42F3-B8EA-9B7BCA1E4D15}" type="presOf" srcId="{C506C50A-AA2E-43BE-8855-9FD9CB29806F}" destId="{36D70B9A-4DEA-417B-BD4F-A511A595B0AB}" srcOrd="0" destOrd="0" presId="urn:microsoft.com/office/officeart/2005/8/layout/cycle5"/>
    <dgm:cxn modelId="{BBFFAB2B-29DD-41F6-8902-0B6742A4435D}" type="presOf" srcId="{81037BC3-4F63-48B7-AC44-3DEA1EC0661E}" destId="{58F043F4-532D-440B-A9EF-AB579C1733D4}" srcOrd="0" destOrd="0" presId="urn:microsoft.com/office/officeart/2005/8/layout/cycle5"/>
    <dgm:cxn modelId="{01A6A4B6-BB89-488E-B602-2A298F0AE03B}" type="presOf" srcId="{B3A6DAC0-EC56-4DF7-A94E-A71EBC56D356}" destId="{2EA4B1E5-6209-4FB3-A88F-1588E52F2597}" srcOrd="0" destOrd="0" presId="urn:microsoft.com/office/officeart/2005/8/layout/cycle5"/>
    <dgm:cxn modelId="{612DA405-B288-400D-89E7-8A96985E1E59}" srcId="{C38BDD06-EBBD-4BFD-BABF-EB01BE0C16C3}" destId="{79DB8C8D-1F54-4F79-A0BF-15F8B3972CF5}" srcOrd="1" destOrd="0" parTransId="{FFBBD545-1BF2-4E03-A256-9C1AA7998E22}" sibTransId="{1EB5800F-F3F3-418B-B071-DA891026DBEE}"/>
    <dgm:cxn modelId="{960309C3-7512-4DF4-96E5-625C27951B26}" type="presOf" srcId="{1EB5800F-F3F3-418B-B071-DA891026DBEE}" destId="{25B7AF81-F60E-49DF-9401-F5DC9A3E20B2}" srcOrd="0" destOrd="0" presId="urn:microsoft.com/office/officeart/2005/8/layout/cycle5"/>
    <dgm:cxn modelId="{E396C8BE-0B8A-4236-9486-21E47A895D60}" type="presOf" srcId="{79DB8C8D-1F54-4F79-A0BF-15F8B3972CF5}" destId="{AA116D28-FAF9-482B-A9B5-F21E5E96CD93}" srcOrd="0" destOrd="0" presId="urn:microsoft.com/office/officeart/2005/8/layout/cycle5"/>
    <dgm:cxn modelId="{2F15420B-C5AC-44B4-947B-FBB8F260B0D0}" type="presOf" srcId="{C38BDD06-EBBD-4BFD-BABF-EB01BE0C16C3}" destId="{03DB3C62-942D-4DD0-8738-B275DDEA7A63}" srcOrd="0" destOrd="0" presId="urn:microsoft.com/office/officeart/2005/8/layout/cycle5"/>
    <dgm:cxn modelId="{EF99874D-183A-4BC6-9040-75F35F22A7F3}" type="presParOf" srcId="{03DB3C62-942D-4DD0-8738-B275DDEA7A63}" destId="{A4D52F8A-E68B-4691-8AC3-116CD1125D56}" srcOrd="0" destOrd="0" presId="urn:microsoft.com/office/officeart/2005/8/layout/cycle5"/>
    <dgm:cxn modelId="{9ED25C5B-4594-4EFD-9731-82C8A6AF72BB}" type="presParOf" srcId="{03DB3C62-942D-4DD0-8738-B275DDEA7A63}" destId="{92965265-ED50-4552-A6C9-96CE61870717}" srcOrd="1" destOrd="0" presId="urn:microsoft.com/office/officeart/2005/8/layout/cycle5"/>
    <dgm:cxn modelId="{D66B9E59-C493-408C-8B68-B6D86BE87FF4}" type="presParOf" srcId="{03DB3C62-942D-4DD0-8738-B275DDEA7A63}" destId="{72FCBE01-9DE0-4B3A-9963-1F001EF1D04E}" srcOrd="2" destOrd="0" presId="urn:microsoft.com/office/officeart/2005/8/layout/cycle5"/>
    <dgm:cxn modelId="{8516A94F-07E5-4CEB-BC43-56E5D6949D37}" type="presParOf" srcId="{03DB3C62-942D-4DD0-8738-B275DDEA7A63}" destId="{AA116D28-FAF9-482B-A9B5-F21E5E96CD93}" srcOrd="3" destOrd="0" presId="urn:microsoft.com/office/officeart/2005/8/layout/cycle5"/>
    <dgm:cxn modelId="{BB600673-8422-4B67-B141-53950674DB2B}" type="presParOf" srcId="{03DB3C62-942D-4DD0-8738-B275DDEA7A63}" destId="{B4870577-EBD9-49F8-A218-FB6B2FE8280C}" srcOrd="4" destOrd="0" presId="urn:microsoft.com/office/officeart/2005/8/layout/cycle5"/>
    <dgm:cxn modelId="{D73E0A57-A53D-49C7-8EC7-F2BBE12B122C}" type="presParOf" srcId="{03DB3C62-942D-4DD0-8738-B275DDEA7A63}" destId="{25B7AF81-F60E-49DF-9401-F5DC9A3E20B2}" srcOrd="5" destOrd="0" presId="urn:microsoft.com/office/officeart/2005/8/layout/cycle5"/>
    <dgm:cxn modelId="{78EC2C0E-E32A-4D88-8C53-7738641398AB}" type="presParOf" srcId="{03DB3C62-942D-4DD0-8738-B275DDEA7A63}" destId="{36D70B9A-4DEA-417B-BD4F-A511A595B0AB}" srcOrd="6" destOrd="0" presId="urn:microsoft.com/office/officeart/2005/8/layout/cycle5"/>
    <dgm:cxn modelId="{BD7632AF-1732-4656-9485-C05581CDB264}" type="presParOf" srcId="{03DB3C62-942D-4DD0-8738-B275DDEA7A63}" destId="{30A421C0-92FE-46D6-8123-4B2697A6BFF0}" srcOrd="7" destOrd="0" presId="urn:microsoft.com/office/officeart/2005/8/layout/cycle5"/>
    <dgm:cxn modelId="{BF47B6DC-D8ED-410C-805D-5C5DB131F76A}" type="presParOf" srcId="{03DB3C62-942D-4DD0-8738-B275DDEA7A63}" destId="{2EA4B1E5-6209-4FB3-A88F-1588E52F2597}" srcOrd="8" destOrd="0" presId="urn:microsoft.com/office/officeart/2005/8/layout/cycle5"/>
    <dgm:cxn modelId="{A7E28494-7BE0-4C8A-ABFC-91EC9F869209}" type="presParOf" srcId="{03DB3C62-942D-4DD0-8738-B275DDEA7A63}" destId="{EE253BDF-BD5F-4EA7-899C-74AAADCCE417}" srcOrd="9" destOrd="0" presId="urn:microsoft.com/office/officeart/2005/8/layout/cycle5"/>
    <dgm:cxn modelId="{B7B1F7C6-EF89-4186-9E7B-FC26E8B0D7D8}" type="presParOf" srcId="{03DB3C62-942D-4DD0-8738-B275DDEA7A63}" destId="{01F2C357-7AAD-4080-B0C6-574A0FF4A0FB}" srcOrd="10" destOrd="0" presId="urn:microsoft.com/office/officeart/2005/8/layout/cycle5"/>
    <dgm:cxn modelId="{AC51BE26-FE6D-4461-B21D-A741FFD946A8}" type="presParOf" srcId="{03DB3C62-942D-4DD0-8738-B275DDEA7A63}" destId="{B96A0FFE-0580-43AC-9754-583F749768CF}" srcOrd="11" destOrd="0" presId="urn:microsoft.com/office/officeart/2005/8/layout/cycle5"/>
    <dgm:cxn modelId="{D29FB7F0-FE31-4E29-AB61-396D53EB0B21}" type="presParOf" srcId="{03DB3C62-942D-4DD0-8738-B275DDEA7A63}" destId="{58F043F4-532D-440B-A9EF-AB579C1733D4}" srcOrd="12" destOrd="0" presId="urn:microsoft.com/office/officeart/2005/8/layout/cycle5"/>
    <dgm:cxn modelId="{14A02B6D-7DF1-4F52-BA76-E437DB1B1539}" type="presParOf" srcId="{03DB3C62-942D-4DD0-8738-B275DDEA7A63}" destId="{861D9975-3194-4642-BA02-541DBEA517DC}" srcOrd="13" destOrd="0" presId="urn:microsoft.com/office/officeart/2005/8/layout/cycle5"/>
    <dgm:cxn modelId="{F0D5C24F-BFB1-463E-A81B-01B9B832F92C}" type="presParOf" srcId="{03DB3C62-942D-4DD0-8738-B275DDEA7A63}" destId="{E845E594-3E5E-4829-9175-B21DE0E0C07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D52F8A-E68B-4691-8AC3-116CD1125D56}">
      <dsp:nvSpPr>
        <dsp:cNvPr id="0" name=""/>
        <dsp:cNvSpPr/>
      </dsp:nvSpPr>
      <dsp:spPr>
        <a:xfrm>
          <a:off x="2754833" y="2871"/>
          <a:ext cx="1547117" cy="10056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2754833" y="2871"/>
        <a:ext cx="1547117" cy="1005626"/>
      </dsp:txXfrm>
    </dsp:sp>
    <dsp:sp modelId="{72FCBE01-9DE0-4B3A-9963-1F001EF1D04E}">
      <dsp:nvSpPr>
        <dsp:cNvPr id="0" name=""/>
        <dsp:cNvSpPr/>
      </dsp:nvSpPr>
      <dsp:spPr>
        <a:xfrm>
          <a:off x="1519461" y="505685"/>
          <a:ext cx="4017860" cy="4017860"/>
        </a:xfrm>
        <a:custGeom>
          <a:avLst/>
          <a:gdLst/>
          <a:ahLst/>
          <a:cxnLst/>
          <a:rect l="0" t="0" r="0" b="0"/>
          <a:pathLst>
            <a:path>
              <a:moveTo>
                <a:pt x="2989700" y="255678"/>
              </a:moveTo>
              <a:arcTo wR="2008930" hR="2008930" stAng="17953361" swAng="121165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116D28-FAF9-482B-A9B5-F21E5E96CD93}">
      <dsp:nvSpPr>
        <dsp:cNvPr id="0" name=""/>
        <dsp:cNvSpPr/>
      </dsp:nvSpPr>
      <dsp:spPr>
        <a:xfrm>
          <a:off x="4665439" y="1391008"/>
          <a:ext cx="1547117" cy="10056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4665439" y="1391008"/>
        <a:ext cx="1547117" cy="1005626"/>
      </dsp:txXfrm>
    </dsp:sp>
    <dsp:sp modelId="{25B7AF81-F60E-49DF-9401-F5DC9A3E20B2}">
      <dsp:nvSpPr>
        <dsp:cNvPr id="0" name=""/>
        <dsp:cNvSpPr/>
      </dsp:nvSpPr>
      <dsp:spPr>
        <a:xfrm>
          <a:off x="1519461" y="505685"/>
          <a:ext cx="4017860" cy="4017860"/>
        </a:xfrm>
        <a:custGeom>
          <a:avLst/>
          <a:gdLst/>
          <a:ahLst/>
          <a:cxnLst/>
          <a:rect l="0" t="0" r="0" b="0"/>
          <a:pathLst>
            <a:path>
              <a:moveTo>
                <a:pt x="4013043" y="2147972"/>
              </a:moveTo>
              <a:arcTo wR="2008930" hR="2008930" stAng="21838124" swAng="1359817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D70B9A-4DEA-417B-BD4F-A511A595B0AB}">
      <dsp:nvSpPr>
        <dsp:cNvPr id="0" name=""/>
        <dsp:cNvSpPr/>
      </dsp:nvSpPr>
      <dsp:spPr>
        <a:xfrm>
          <a:off x="3935653" y="3637061"/>
          <a:ext cx="1547117" cy="10056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3935653" y="3637061"/>
        <a:ext cx="1547117" cy="1005626"/>
      </dsp:txXfrm>
    </dsp:sp>
    <dsp:sp modelId="{2EA4B1E5-6209-4FB3-A88F-1588E52F2597}">
      <dsp:nvSpPr>
        <dsp:cNvPr id="0" name=""/>
        <dsp:cNvSpPr/>
      </dsp:nvSpPr>
      <dsp:spPr>
        <a:xfrm>
          <a:off x="1519461" y="505685"/>
          <a:ext cx="4017860" cy="4017860"/>
        </a:xfrm>
        <a:custGeom>
          <a:avLst/>
          <a:gdLst/>
          <a:ahLst/>
          <a:cxnLst/>
          <a:rect l="0" t="0" r="0" b="0"/>
          <a:pathLst>
            <a:path>
              <a:moveTo>
                <a:pt x="2255506" y="4002671"/>
              </a:moveTo>
              <a:arcTo wR="2008930" hR="2008930" stAng="4976985" swAng="84603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53BDF-BD5F-4EA7-899C-74AAADCCE417}">
      <dsp:nvSpPr>
        <dsp:cNvPr id="0" name=""/>
        <dsp:cNvSpPr/>
      </dsp:nvSpPr>
      <dsp:spPr>
        <a:xfrm>
          <a:off x="1574013" y="3637061"/>
          <a:ext cx="1547117" cy="10056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1574013" y="3637061"/>
        <a:ext cx="1547117" cy="1005626"/>
      </dsp:txXfrm>
    </dsp:sp>
    <dsp:sp modelId="{B96A0FFE-0580-43AC-9754-583F749768CF}">
      <dsp:nvSpPr>
        <dsp:cNvPr id="0" name=""/>
        <dsp:cNvSpPr/>
      </dsp:nvSpPr>
      <dsp:spPr>
        <a:xfrm>
          <a:off x="1519461" y="505685"/>
          <a:ext cx="4017860" cy="4017860"/>
        </a:xfrm>
        <a:custGeom>
          <a:avLst/>
          <a:gdLst/>
          <a:ahLst/>
          <a:cxnLst/>
          <a:rect l="0" t="0" r="0" b="0"/>
          <a:pathLst>
            <a:path>
              <a:moveTo>
                <a:pt x="213144" y="2909461"/>
              </a:moveTo>
              <a:arcTo wR="2008930" hR="2008930" stAng="9202059" swAng="1359817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F043F4-532D-440B-A9EF-AB579C1733D4}">
      <dsp:nvSpPr>
        <dsp:cNvPr id="0" name=""/>
        <dsp:cNvSpPr/>
      </dsp:nvSpPr>
      <dsp:spPr>
        <a:xfrm>
          <a:off x="844226" y="1391008"/>
          <a:ext cx="1547117" cy="10056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844226" y="1391008"/>
        <a:ext cx="1547117" cy="1005626"/>
      </dsp:txXfrm>
    </dsp:sp>
    <dsp:sp modelId="{E845E594-3E5E-4829-9175-B21DE0E0C070}">
      <dsp:nvSpPr>
        <dsp:cNvPr id="0" name=""/>
        <dsp:cNvSpPr/>
      </dsp:nvSpPr>
      <dsp:spPr>
        <a:xfrm>
          <a:off x="1519461" y="505685"/>
          <a:ext cx="4017860" cy="4017860"/>
        </a:xfrm>
        <a:custGeom>
          <a:avLst/>
          <a:gdLst/>
          <a:ahLst/>
          <a:cxnLst/>
          <a:rect l="0" t="0" r="0" b="0"/>
          <a:pathLst>
            <a:path>
              <a:moveTo>
                <a:pt x="483220" y="702021"/>
              </a:moveTo>
              <a:arcTo wR="2008930" hR="2008930" stAng="13234982" swAng="121165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1F474-6B1A-493E-82BA-D7F31FF8FCF1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36436-5355-4054-BFB9-41432DDD08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36436-5355-4054-BFB9-41432DDD08C0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FFA8B-EBD9-4A01-9DED-EE2EE7D86352}" type="datetimeFigureOut">
              <a:rPr lang="ru-RU" smtClean="0"/>
              <a:t>вс 24.03.19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B59C9-D644-4AF5-9A07-91089486D6D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8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5.jpeg"/><Relationship Id="rId5" Type="http://schemas.openxmlformats.org/officeDocument/2006/relationships/image" Target="../media/image10.jpeg"/><Relationship Id="rId10" Type="http://schemas.microsoft.com/office/2007/relationships/diagramDrawing" Target="../diagrams/drawing1.xml"/><Relationship Id="rId4" Type="http://schemas.openxmlformats.org/officeDocument/2006/relationships/image" Target="../media/image9.jpe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04864"/>
            <a:ext cx="4176464" cy="41764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/>
              <a:t>Бернард Шоу . «</a:t>
            </a:r>
            <a:r>
              <a:rPr lang="ru-RU" sz="3200" b="1" dirty="0" err="1"/>
              <a:t>Пігмаліон</a:t>
            </a:r>
            <a:r>
              <a:rPr lang="ru-RU" sz="3200" b="1" dirty="0"/>
              <a:t>». </a:t>
            </a:r>
            <a:r>
              <a:rPr lang="ru-RU" sz="3200" b="1" dirty="0" err="1"/>
              <a:t>Особливості</a:t>
            </a:r>
            <a:r>
              <a:rPr lang="ru-RU" sz="3200" b="1" dirty="0"/>
              <a:t> </a:t>
            </a:r>
            <a:r>
              <a:rPr lang="ru-RU" sz="3200" b="1" dirty="0" err="1"/>
              <a:t>світогляду</a:t>
            </a:r>
            <a:r>
              <a:rPr lang="ru-RU" sz="3200" b="1" dirty="0"/>
              <a:t> Б. Шоу.</a:t>
            </a:r>
            <a:br>
              <a:rPr lang="ru-RU" sz="3200" b="1" dirty="0"/>
            </a:br>
            <a:r>
              <a:rPr lang="ru-RU" sz="3200" dirty="0" err="1"/>
              <a:t>Специфіка</a:t>
            </a:r>
            <a:r>
              <a:rPr lang="ru-RU" sz="3200" dirty="0"/>
              <a:t> </a:t>
            </a:r>
            <a:r>
              <a:rPr lang="ru-RU" sz="3200" dirty="0" err="1"/>
              <a:t>втілення</a:t>
            </a:r>
            <a:r>
              <a:rPr lang="ru-RU" sz="3200" dirty="0"/>
              <a:t> античного </a:t>
            </a:r>
            <a:r>
              <a:rPr lang="ru-RU" sz="3200" dirty="0" err="1"/>
              <a:t>міфу</a:t>
            </a:r>
            <a:r>
              <a:rPr lang="ru-RU" sz="3200" dirty="0"/>
              <a:t> в </a:t>
            </a:r>
            <a:r>
              <a:rPr lang="ru-RU" sz="3200" dirty="0" err="1"/>
              <a:t>п’єсі</a:t>
            </a:r>
            <a:r>
              <a:rPr lang="ru-RU" sz="3200" dirty="0"/>
              <a:t> «</a:t>
            </a:r>
            <a:r>
              <a:rPr lang="ru-RU" sz="3200" dirty="0" err="1"/>
              <a:t>Пігмаліон</a:t>
            </a:r>
            <a:r>
              <a:rPr lang="ru-RU" sz="3200" dirty="0"/>
              <a:t>»</a:t>
            </a:r>
          </a:p>
        </p:txBody>
      </p:sp>
      <p:pic>
        <p:nvPicPr>
          <p:cNvPr id="4" name="Рисунок 3" descr="ШоуБ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404664"/>
            <a:ext cx="2038610" cy="211786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412776"/>
            <a:ext cx="5112568" cy="3052936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3600" b="1" i="1" dirty="0" err="1"/>
              <a:t>Зрозуміти</a:t>
            </a:r>
            <a:r>
              <a:rPr lang="ru-RU" sz="3600" b="1" i="1" dirty="0"/>
              <a:t> Бернарда Шоу —</a:t>
            </a:r>
          </a:p>
          <a:p>
            <a:pPr algn="r">
              <a:buNone/>
            </a:pPr>
            <a:r>
              <a:rPr lang="ru-RU" sz="3600" b="1" i="1" dirty="0" err="1"/>
              <a:t>означає</a:t>
            </a:r>
            <a:r>
              <a:rPr lang="ru-RU" sz="3600" b="1" i="1" dirty="0"/>
              <a:t> </a:t>
            </a:r>
            <a:r>
              <a:rPr lang="ru-RU" sz="3600" b="1" i="1" dirty="0" err="1"/>
              <a:t>зрозуміти</a:t>
            </a:r>
            <a:r>
              <a:rPr lang="ru-RU" sz="3600" b="1" i="1" dirty="0"/>
              <a:t> </a:t>
            </a:r>
            <a:r>
              <a:rPr lang="en-US" sz="3600" b="1" i="1" dirty="0"/>
              <a:t>XX </a:t>
            </a:r>
            <a:r>
              <a:rPr lang="ru-RU" sz="3600" b="1" i="1" dirty="0" err="1"/>
              <a:t>століття</a:t>
            </a:r>
            <a:r>
              <a:rPr lang="ru-RU" sz="3600" b="1" i="1" dirty="0"/>
              <a:t>.</a:t>
            </a:r>
          </a:p>
          <a:p>
            <a:pPr algn="ctr">
              <a:buNone/>
            </a:pPr>
            <a:r>
              <a:rPr lang="ru-RU" sz="3600" dirty="0"/>
              <a:t>У. </a:t>
            </a:r>
            <a:r>
              <a:rPr lang="ru-RU" sz="3600" dirty="0" err="1"/>
              <a:t>Ірвінг</a:t>
            </a:r>
            <a:endParaRPr lang="ru-RU" sz="3600" dirty="0"/>
          </a:p>
        </p:txBody>
      </p:sp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520" y="3645024"/>
            <a:ext cx="4320480" cy="4320481"/>
          </a:xfrm>
          <a:prstGeom prst="rect">
            <a:avLst/>
          </a:prstGeom>
          <a:noFill/>
        </p:spPr>
      </p:pic>
      <p:pic>
        <p:nvPicPr>
          <p:cNvPr id="6" name="Рисунок 5" descr="090614_1252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43488">
            <a:off x="172361" y="666658"/>
            <a:ext cx="2289288" cy="2582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2426008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4022685"/>
            <a:ext cx="4536504" cy="2835315"/>
          </a:xfrm>
          <a:prstGeom prst="rect">
            <a:avLst/>
          </a:prstGeom>
        </p:spPr>
      </p:pic>
      <p:pic>
        <p:nvPicPr>
          <p:cNvPr id="10" name="Рисунок 9" descr="mask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188640"/>
            <a:ext cx="2417440" cy="171235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¿Ð½Ð³ ÐÐ¾Ð±ÐµÐ»ÑÐ²ÑÑÐºÐ° Ð¿ÑÐµÐ¼ÑÑ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39" y="1340768"/>
            <a:ext cx="2220917" cy="2232248"/>
          </a:xfrm>
          <a:prstGeom prst="rect">
            <a:avLst/>
          </a:prstGeom>
          <a:noFill/>
        </p:spPr>
      </p:pic>
      <p:pic>
        <p:nvPicPr>
          <p:cNvPr id="6" name="Рисунок 5" descr="10643655_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98784" y="3664702"/>
            <a:ext cx="2205664" cy="2977274"/>
          </a:xfrm>
          <a:prstGeom prst="rect">
            <a:avLst/>
          </a:prstGeom>
        </p:spPr>
      </p:pic>
      <p:pic>
        <p:nvPicPr>
          <p:cNvPr id="7" name="Рисунок 6" descr="kisspng-dublin-castle-spire-of-dublin-painting-glendalough-landscapes-prints-5b55fe63cfd084.0911230515323623398512.jpg"/>
          <p:cNvPicPr>
            <a:picLocks noChangeAspect="1"/>
          </p:cNvPicPr>
          <p:nvPr/>
        </p:nvPicPr>
        <p:blipFill>
          <a:blip r:embed="rId5" cstate="print"/>
          <a:srcRect l="18267" t="4851" r="18267"/>
          <a:stretch>
            <a:fillRect/>
          </a:stretch>
        </p:blipFill>
        <p:spPr>
          <a:xfrm>
            <a:off x="467544" y="1484784"/>
            <a:ext cx="2519049" cy="33569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err="1"/>
              <a:t>Створення</a:t>
            </a:r>
            <a:r>
              <a:rPr lang="ru-RU" sz="3200" b="1" dirty="0"/>
              <a:t> «</a:t>
            </a:r>
            <a:r>
              <a:rPr lang="ru-RU" sz="3200" b="1" i="1" dirty="0" err="1"/>
              <a:t>Інформаційного</a:t>
            </a:r>
            <a:r>
              <a:rPr lang="ru-RU" sz="3200" b="1" i="1" dirty="0"/>
              <a:t> </a:t>
            </a:r>
            <a:r>
              <a:rPr lang="ru-RU" sz="3200" b="1" i="1" dirty="0" err="1"/>
              <a:t>гроно</a:t>
            </a:r>
            <a:r>
              <a:rPr lang="ru-RU" sz="3200" b="1" i="1" dirty="0"/>
              <a:t>» за </a:t>
            </a:r>
            <a:r>
              <a:rPr lang="ru-RU" sz="3200" b="1" i="1" dirty="0" err="1"/>
              <a:t>біографією</a:t>
            </a:r>
            <a:r>
              <a:rPr lang="ru-RU" sz="3200" b="1" i="1" dirty="0"/>
              <a:t> Б.Шоу</a:t>
            </a:r>
            <a:endParaRPr lang="ru-RU" sz="3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331640" y="1772816"/>
          <a:ext cx="7056784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Рисунок 4" descr="090614_1252_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51920" y="2924944"/>
            <a:ext cx="2121024" cy="2392515"/>
          </a:xfrm>
          <a:prstGeom prst="rect">
            <a:avLst/>
          </a:prstGeom>
        </p:spPr>
      </p:pic>
      <p:pic>
        <p:nvPicPr>
          <p:cNvPr id="8" name="Рисунок 7" descr="2d6058b8bdef938d7c0465c1c84aef81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1560" y="4697760"/>
            <a:ext cx="2160240" cy="216024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l="8911" r="7915"/>
          <a:stretch>
            <a:fillRect/>
          </a:stretch>
        </p:blipFill>
        <p:spPr bwMode="auto">
          <a:xfrm rot="21350888">
            <a:off x="1119334" y="2301044"/>
            <a:ext cx="2736304" cy="2191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err="1"/>
              <a:t>Творче</a:t>
            </a:r>
            <a:r>
              <a:rPr lang="ru-RU" sz="3200" b="1" dirty="0"/>
              <a:t> </a:t>
            </a:r>
            <a:r>
              <a:rPr lang="ru-RU" sz="3200" b="1" dirty="0" err="1"/>
              <a:t>завдання</a:t>
            </a:r>
            <a:r>
              <a:rPr lang="ru-RU" sz="3200" b="1" dirty="0"/>
              <a:t>. </a:t>
            </a:r>
            <a:r>
              <a:rPr lang="ru-RU" sz="3200" b="1" dirty="0" err="1"/>
              <a:t>Створення</a:t>
            </a:r>
            <a:r>
              <a:rPr lang="ru-RU" sz="3200" b="1" dirty="0"/>
              <a:t> </a:t>
            </a:r>
            <a:r>
              <a:rPr lang="ru-RU" sz="3200" b="1" dirty="0" err="1"/>
              <a:t>акровірша</a:t>
            </a:r>
            <a:r>
              <a:rPr lang="ru-RU" sz="3200" b="1" dirty="0"/>
              <a:t> </a:t>
            </a:r>
            <a:r>
              <a:rPr lang="ru-RU" sz="3200" b="1" i="1" dirty="0"/>
              <a:t>(</a:t>
            </a:r>
            <a:r>
              <a:rPr lang="ru-RU" sz="3200" b="1" i="1" dirty="0" err="1"/>
              <a:t>запис</a:t>
            </a:r>
            <a:r>
              <a:rPr lang="ru-RU" sz="3200" b="1" i="1" dirty="0"/>
              <a:t> </a:t>
            </a:r>
            <a:r>
              <a:rPr lang="ru-RU" sz="3200" b="1" i="1" dirty="0" err="1"/>
              <a:t>основних</a:t>
            </a:r>
            <a:r>
              <a:rPr lang="ru-RU" sz="3200" b="1" i="1" dirty="0"/>
              <a:t> </a:t>
            </a:r>
            <a:r>
              <a:rPr lang="ru-RU" sz="3200" b="1" i="1" dirty="0" err="1"/>
              <a:t>ознак</a:t>
            </a:r>
            <a:r>
              <a:rPr lang="ru-RU" sz="3200" b="1" i="1" dirty="0"/>
              <a:t> «</a:t>
            </a:r>
            <a:r>
              <a:rPr lang="ru-RU" sz="3200" b="1" i="1" dirty="0" err="1"/>
              <a:t>ібсенізму</a:t>
            </a:r>
            <a:r>
              <a:rPr lang="ru-RU" sz="3200" b="1" i="1" dirty="0" smtClean="0"/>
              <a:t>»)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139952" y="1772816"/>
          <a:ext cx="1607840" cy="4632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0784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І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С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Е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Н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І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З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3200" dirty="0" smtClean="0"/>
                        <a:t>м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5445224"/>
            <a:ext cx="1547657" cy="12241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394016">
            <a:off x="6012160" y="2708920"/>
            <a:ext cx="2771800" cy="16312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i="1" dirty="0"/>
              <a:t>«...</a:t>
            </a:r>
            <a:r>
              <a:rPr lang="ru-RU" sz="2000" i="1" dirty="0" err="1"/>
              <a:t>Ібсен</a:t>
            </a:r>
            <a:r>
              <a:rPr lang="ru-RU" sz="2000" i="1" dirty="0"/>
              <a:t> </a:t>
            </a:r>
            <a:r>
              <a:rPr lang="ru-RU" sz="2000" i="1" dirty="0" err="1"/>
              <a:t>започаткував</a:t>
            </a:r>
            <a:r>
              <a:rPr lang="ru-RU" sz="2000" i="1" dirty="0"/>
              <a:t> </a:t>
            </a:r>
            <a:r>
              <a:rPr lang="ru-RU" sz="2000" i="1" dirty="0" err="1" smtClean="0"/>
              <a:t>дискусію</a:t>
            </a:r>
            <a:r>
              <a:rPr lang="ru-RU" sz="2000" i="1" dirty="0" smtClean="0"/>
              <a:t>… </a:t>
            </a:r>
            <a:r>
              <a:rPr lang="ru-RU" sz="2000" i="1" dirty="0" err="1"/>
              <a:t>П'єса</a:t>
            </a:r>
            <a:r>
              <a:rPr lang="ru-RU" sz="2000" i="1" dirty="0"/>
              <a:t> </a:t>
            </a:r>
            <a:r>
              <a:rPr lang="ru-RU" sz="2000" i="1" dirty="0" err="1"/>
              <a:t>і</a:t>
            </a:r>
            <a:r>
              <a:rPr lang="ru-RU" sz="2000" i="1" dirty="0"/>
              <a:t> </a:t>
            </a:r>
            <a:r>
              <a:rPr lang="ru-RU" sz="2000" i="1" dirty="0" err="1"/>
              <a:t>дискусія</a:t>
            </a:r>
            <a:r>
              <a:rPr lang="ru-RU" sz="2000" i="1" dirty="0"/>
              <a:t> стали практично </a:t>
            </a:r>
            <a:r>
              <a:rPr lang="ru-RU" sz="2000" i="1" dirty="0" err="1"/>
              <a:t>синонімами</a:t>
            </a:r>
            <a:r>
              <a:rPr lang="ru-RU" sz="2000" i="1" dirty="0"/>
              <a:t>»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4581128"/>
            <a:ext cx="254383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i="1" dirty="0"/>
              <a:t>«...</a:t>
            </a:r>
            <a:r>
              <a:rPr lang="ru-RU" sz="2000" i="1" dirty="0" err="1"/>
              <a:t>Глядачі</a:t>
            </a:r>
            <a:r>
              <a:rPr lang="ru-RU" sz="2000" i="1" dirty="0"/>
              <a:t> стали </a:t>
            </a:r>
            <a:endParaRPr lang="ru-RU" sz="2000" i="1" dirty="0" smtClean="0"/>
          </a:p>
          <a:p>
            <a:r>
              <a:rPr lang="ru-RU" sz="2000" i="1" dirty="0" err="1" smtClean="0"/>
              <a:t>учасниками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драми</a:t>
            </a:r>
            <a:r>
              <a:rPr lang="ru-RU" sz="2000" i="1" dirty="0" smtClean="0"/>
              <a:t>…»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 rot="21324792">
            <a:off x="791344" y="5492516"/>
            <a:ext cx="3024336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i="1" dirty="0"/>
              <a:t>«...</a:t>
            </a:r>
            <a:r>
              <a:rPr lang="ru-RU" sz="2000" i="1" dirty="0" err="1"/>
              <a:t>відмова</a:t>
            </a:r>
            <a:r>
              <a:rPr lang="ru-RU" sz="2000" i="1" dirty="0"/>
              <a:t> </a:t>
            </a:r>
            <a:r>
              <a:rPr lang="ru-RU" sz="2000" i="1" dirty="0" err="1"/>
              <a:t>від</a:t>
            </a:r>
            <a:r>
              <a:rPr lang="ru-RU" sz="2000" i="1" dirty="0"/>
              <a:t> </a:t>
            </a:r>
            <a:r>
              <a:rPr lang="ru-RU" sz="2000" i="1" dirty="0" err="1"/>
              <a:t>старих</a:t>
            </a:r>
            <a:r>
              <a:rPr lang="ru-RU" sz="2000" i="1" dirty="0"/>
              <a:t> </a:t>
            </a:r>
            <a:endParaRPr lang="ru-RU" sz="2000" i="1" dirty="0" smtClean="0"/>
          </a:p>
          <a:p>
            <a:pPr algn="ctr"/>
            <a:r>
              <a:rPr lang="ru-RU" sz="2000" i="1" dirty="0" err="1" smtClean="0"/>
              <a:t>драматургічних</a:t>
            </a:r>
            <a:r>
              <a:rPr lang="ru-RU" sz="2000" i="1" dirty="0" smtClean="0"/>
              <a:t> </a:t>
            </a:r>
            <a:r>
              <a:rPr lang="ru-RU" sz="2000" i="1" dirty="0" err="1"/>
              <a:t>прийомів</a:t>
            </a:r>
            <a:r>
              <a:rPr lang="ru-RU" sz="2000" i="1" dirty="0"/>
              <a:t>»</a:t>
            </a:r>
            <a:endParaRPr lang="ru-RU" sz="2000" dirty="0"/>
          </a:p>
        </p:txBody>
      </p:sp>
      <p:pic>
        <p:nvPicPr>
          <p:cNvPr id="103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64704"/>
            <a:ext cx="1656184" cy="1685627"/>
          </a:xfrm>
          <a:prstGeom prst="rect">
            <a:avLst/>
          </a:prstGeom>
          <a:noFill/>
        </p:spPr>
      </p:pic>
      <p:pic>
        <p:nvPicPr>
          <p:cNvPr id="1032" name="Picture 8" descr="ÐÐ°ÑÑÐ¸Ð½ÐºÐ¸ Ð¿Ð¾ Ð·Ð°Ð¿ÑÐ¾ÑÑ Ð¿Ð½Ð³ Ð¿ÐµÑÐ¾ ÑÐµÑÐ½Ð¸Ð»Ð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4221088"/>
            <a:ext cx="2034663" cy="144016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88640"/>
            <a:ext cx="4392488" cy="5760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Самоперевірка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67744" y="1196752"/>
            <a:ext cx="5256584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/>
              <a:t>І </a:t>
            </a:r>
            <a:r>
              <a:rPr lang="ru-RU" sz="2400" i="1" dirty="0"/>
              <a:t>- </a:t>
            </a:r>
            <a:r>
              <a:rPr lang="ru-RU" sz="2400" i="1" dirty="0" err="1"/>
              <a:t>інтелектуально-аналітичний</a:t>
            </a:r>
            <a:r>
              <a:rPr lang="ru-RU" sz="2400" i="1" dirty="0"/>
              <a:t> </a:t>
            </a:r>
            <a:r>
              <a:rPr lang="ru-RU" sz="2400" i="1" dirty="0" err="1"/>
              <a:t>підхід</a:t>
            </a:r>
            <a:r>
              <a:rPr lang="ru-RU" sz="2400" i="1" dirty="0"/>
              <a:t>;</a:t>
            </a:r>
          </a:p>
          <a:p>
            <a:pPr>
              <a:buNone/>
            </a:pPr>
            <a:r>
              <a:rPr lang="ru-RU" sz="2400" b="1" dirty="0"/>
              <a:t>Б - </a:t>
            </a:r>
            <a:r>
              <a:rPr lang="ru-RU" sz="2400" i="1" dirty="0" err="1"/>
              <a:t>боротьба</a:t>
            </a:r>
            <a:r>
              <a:rPr lang="ru-RU" sz="2400" i="1" dirty="0"/>
              <a:t> </a:t>
            </a:r>
            <a:r>
              <a:rPr lang="ru-RU" sz="2400" i="1" dirty="0" err="1"/>
              <a:t>з</a:t>
            </a:r>
            <a:r>
              <a:rPr lang="ru-RU" sz="2400" i="1" dirty="0"/>
              <a:t> </a:t>
            </a:r>
            <a:r>
              <a:rPr lang="ru-RU" sz="2400" i="1" dirty="0" err="1"/>
              <a:t>лицемірною</a:t>
            </a:r>
            <a:r>
              <a:rPr lang="ru-RU" sz="2400" i="1" dirty="0"/>
              <a:t> </a:t>
            </a:r>
            <a:r>
              <a:rPr lang="ru-RU" sz="2400" i="1" dirty="0" err="1"/>
              <a:t>мораллю</a:t>
            </a:r>
            <a:r>
              <a:rPr lang="ru-RU" sz="2400" b="1" dirty="0"/>
              <a:t>;</a:t>
            </a:r>
          </a:p>
          <a:p>
            <a:pPr>
              <a:buNone/>
            </a:pPr>
            <a:r>
              <a:rPr lang="ru-RU" sz="2400" b="1" dirty="0"/>
              <a:t>С - </a:t>
            </a:r>
            <a:r>
              <a:rPr lang="ru-RU" sz="2400" i="1" dirty="0" err="1"/>
              <a:t>символіка</a:t>
            </a:r>
            <a:r>
              <a:rPr lang="ru-RU" sz="2400" i="1" dirty="0"/>
              <a:t>;</a:t>
            </a:r>
          </a:p>
          <a:p>
            <a:pPr>
              <a:buNone/>
            </a:pPr>
            <a:r>
              <a:rPr lang="ru-RU" sz="2400" b="1" dirty="0"/>
              <a:t>Е - </a:t>
            </a:r>
            <a:r>
              <a:rPr lang="ru-RU" sz="2400" i="1" dirty="0" err="1"/>
              <a:t>експериментаторство</a:t>
            </a:r>
            <a:r>
              <a:rPr lang="ru-RU" sz="2400" i="1" dirty="0"/>
              <a:t> у </a:t>
            </a:r>
            <a:r>
              <a:rPr lang="ru-RU" sz="2400" i="1" dirty="0" err="1"/>
              <a:t>жанрі</a:t>
            </a:r>
            <a:r>
              <a:rPr lang="ru-RU" sz="2400" i="1" dirty="0"/>
              <a:t> (</a:t>
            </a:r>
            <a:r>
              <a:rPr lang="ru-RU" sz="2400" i="1" dirty="0" err="1"/>
              <a:t>трагікомедія</a:t>
            </a:r>
            <a:r>
              <a:rPr lang="ru-RU" sz="2400" i="1" dirty="0"/>
              <a:t>), </a:t>
            </a:r>
            <a:r>
              <a:rPr lang="ru-RU" sz="2400" i="1" dirty="0" err="1"/>
              <a:t>поетиці</a:t>
            </a:r>
            <a:r>
              <a:rPr lang="ru-RU" sz="2400" i="1" dirty="0"/>
              <a:t> </a:t>
            </a:r>
            <a:r>
              <a:rPr lang="ru-RU" sz="2400" i="1" dirty="0" err="1"/>
              <a:t>тощо</a:t>
            </a:r>
            <a:r>
              <a:rPr lang="ru-RU" sz="2400" i="1" dirty="0"/>
              <a:t>;</a:t>
            </a:r>
          </a:p>
          <a:p>
            <a:pPr>
              <a:buNone/>
            </a:pPr>
            <a:r>
              <a:rPr lang="ru-RU" sz="2400" b="1" dirty="0"/>
              <a:t>Н </a:t>
            </a:r>
            <a:r>
              <a:rPr lang="ru-RU" sz="2400" i="1" dirty="0"/>
              <a:t>- новаторство («нова драма», «нова школа драматичного </a:t>
            </a:r>
            <a:r>
              <a:rPr lang="ru-RU" sz="2400" i="1" dirty="0" err="1"/>
              <a:t>мистецтва</a:t>
            </a:r>
            <a:r>
              <a:rPr lang="ru-RU" sz="2400" i="1" dirty="0"/>
              <a:t>»);</a:t>
            </a:r>
          </a:p>
          <a:p>
            <a:pPr>
              <a:buNone/>
            </a:pPr>
            <a:r>
              <a:rPr lang="ru-RU" sz="2400" b="1" dirty="0"/>
              <a:t>І - </a:t>
            </a:r>
            <a:r>
              <a:rPr lang="ru-RU" sz="2400" i="1" dirty="0" err="1"/>
              <a:t>ідеї</a:t>
            </a:r>
            <a:r>
              <a:rPr lang="ru-RU" sz="2400" i="1" dirty="0"/>
              <a:t> як </a:t>
            </a:r>
            <a:r>
              <a:rPr lang="ru-RU" sz="2400" i="1" dirty="0" err="1"/>
              <a:t>рушій</a:t>
            </a:r>
            <a:r>
              <a:rPr lang="ru-RU" sz="2400" i="1" dirty="0"/>
              <a:t> сюжету;</a:t>
            </a:r>
          </a:p>
          <a:p>
            <a:pPr>
              <a:buNone/>
            </a:pPr>
            <a:r>
              <a:rPr lang="ru-RU" sz="2400" b="1" dirty="0"/>
              <a:t>З - </a:t>
            </a:r>
            <a:r>
              <a:rPr lang="ru-RU" sz="2400" i="1" dirty="0" err="1"/>
              <a:t>зовнішня</a:t>
            </a:r>
            <a:r>
              <a:rPr lang="ru-RU" sz="2400" i="1" dirty="0"/>
              <a:t> </a:t>
            </a:r>
            <a:r>
              <a:rPr lang="ru-RU" sz="2400" i="1" dirty="0" err="1"/>
              <a:t>і</a:t>
            </a:r>
            <a:r>
              <a:rPr lang="ru-RU" sz="2400" i="1" dirty="0"/>
              <a:t> </a:t>
            </a:r>
            <a:r>
              <a:rPr lang="ru-RU" sz="2400" i="1" dirty="0" err="1"/>
              <a:t>внутрішня</a:t>
            </a:r>
            <a:r>
              <a:rPr lang="ru-RU" sz="2400" i="1" dirty="0"/>
              <a:t> </a:t>
            </a:r>
            <a:r>
              <a:rPr lang="ru-RU" sz="2400" i="1" dirty="0" err="1"/>
              <a:t>дії</a:t>
            </a:r>
            <a:r>
              <a:rPr lang="ru-RU" sz="2400" i="1" dirty="0"/>
              <a:t> у </a:t>
            </a:r>
            <a:r>
              <a:rPr lang="ru-RU" sz="2400" i="1" dirty="0" err="1"/>
              <a:t>поєднанні</a:t>
            </a:r>
            <a:r>
              <a:rPr lang="ru-RU" sz="2400" i="1" dirty="0"/>
              <a:t>;</a:t>
            </a:r>
          </a:p>
          <a:p>
            <a:pPr>
              <a:buNone/>
            </a:pPr>
            <a:r>
              <a:rPr lang="ru-RU" sz="2400" b="1" dirty="0"/>
              <a:t>М - </a:t>
            </a:r>
            <a:r>
              <a:rPr lang="ru-RU" sz="2400" i="1" dirty="0" err="1"/>
              <a:t>митці</a:t>
            </a:r>
            <a:r>
              <a:rPr lang="ru-RU" sz="2400" i="1" dirty="0"/>
              <a:t>: Г. </a:t>
            </a:r>
            <a:r>
              <a:rPr lang="ru-RU" sz="2400" i="1" dirty="0" err="1"/>
              <a:t>Ібсен</a:t>
            </a:r>
            <a:r>
              <a:rPr lang="ru-RU" sz="2400" i="1" dirty="0"/>
              <a:t>, Б. Шоу, А.Чехов та </a:t>
            </a:r>
            <a:r>
              <a:rPr lang="ru-RU" sz="2400" i="1" dirty="0" err="1"/>
              <a:t>ін</a:t>
            </a:r>
            <a:r>
              <a:rPr lang="ru-RU" sz="2400" b="1" dirty="0"/>
              <a:t>.</a:t>
            </a:r>
            <a:endParaRPr lang="ru-RU" sz="2400" dirty="0"/>
          </a:p>
        </p:txBody>
      </p:sp>
      <p:pic>
        <p:nvPicPr>
          <p:cNvPr id="4" name="Рисунок 3" descr="5-13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5157192"/>
            <a:ext cx="720080" cy="1359512"/>
          </a:xfrm>
          <a:prstGeom prst="rect">
            <a:avLst/>
          </a:prstGeom>
        </p:spPr>
      </p:pic>
      <p:pic>
        <p:nvPicPr>
          <p:cNvPr id="5" name="Рисунок 4" descr="George_bernard_sha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348880"/>
            <a:ext cx="1656184" cy="251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 descr="ÐÐ°ÑÑÐ¸Ð½ÐºÐ¸ Ð¿Ð¾ Ð·Ð°Ð¿ÑÐ¾ÑÑ Ð¿Ð½Ð³ ÐÐ±ÑÐµÐ½"/>
          <p:cNvPicPr>
            <a:picLocks noChangeAspect="1" noChangeArrowheads="1"/>
          </p:cNvPicPr>
          <p:nvPr/>
        </p:nvPicPr>
        <p:blipFill>
          <a:blip r:embed="rId5" cstate="print"/>
          <a:srcRect l="23184" t="4676" r="24401" b="6476"/>
          <a:stretch>
            <a:fillRect/>
          </a:stretch>
        </p:blipFill>
        <p:spPr bwMode="auto">
          <a:xfrm rot="21302772">
            <a:off x="329165" y="474912"/>
            <a:ext cx="1707979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ÐÐ°ÑÑÐ¸Ð½ÐºÐ¸ Ð¿Ð¾ Ð·Ð°Ð¿ÑÐ¾ÑÑ Ð¿Ð½Ð³ Ð. Ð§ÐµÑÐ¾Ð²"/>
          <p:cNvPicPr>
            <a:picLocks noChangeAspect="1" noChangeArrowheads="1"/>
          </p:cNvPicPr>
          <p:nvPr/>
        </p:nvPicPr>
        <p:blipFill>
          <a:blip r:embed="rId6" cstate="print"/>
          <a:srcRect l="16223" r="17263"/>
          <a:stretch>
            <a:fillRect/>
          </a:stretch>
        </p:blipFill>
        <p:spPr bwMode="auto">
          <a:xfrm rot="509241">
            <a:off x="395536" y="5124466"/>
            <a:ext cx="1800200" cy="1527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 descr="ÐÐ°ÑÑÐ¸Ð½ÐºÐ¸ Ð¿Ð¾ Ð·Ð°Ð¿ÑÐ¾ÑÑ Ð¿Ð½Ð³ ÑÐµÐ°ÑÑÐ°Ð»ÑÐ½Ð°Ñ Ð¼Ð°ÑÐºÐ°"/>
          <p:cNvPicPr>
            <a:picLocks noChangeAspect="1" noChangeArrowheads="1"/>
          </p:cNvPicPr>
          <p:nvPr/>
        </p:nvPicPr>
        <p:blipFill>
          <a:blip r:embed="rId7" cstate="print"/>
          <a:srcRect r="40192"/>
          <a:stretch>
            <a:fillRect/>
          </a:stretch>
        </p:blipFill>
        <p:spPr bwMode="auto">
          <a:xfrm>
            <a:off x="6660232" y="2564904"/>
            <a:ext cx="2483768" cy="3048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321.png"/>
          <p:cNvPicPr>
            <a:picLocks noChangeAspect="1"/>
          </p:cNvPicPr>
          <p:nvPr/>
        </p:nvPicPr>
        <p:blipFill>
          <a:blip r:embed="rId3" cstate="print"/>
          <a:srcRect l="7243" r="8770"/>
          <a:stretch>
            <a:fillRect/>
          </a:stretch>
        </p:blipFill>
        <p:spPr>
          <a:xfrm>
            <a:off x="2771800" y="1988840"/>
            <a:ext cx="3354263" cy="26544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451922">
            <a:off x="6383411" y="2164445"/>
            <a:ext cx="2725954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Театр – трибуна для</a:t>
            </a:r>
          </a:p>
          <a:p>
            <a:pPr algn="ctr"/>
            <a:r>
              <a:rPr lang="ru-RU" sz="2000" b="1" dirty="0" err="1"/>
              <a:t>різних</a:t>
            </a:r>
            <a:r>
              <a:rPr lang="ru-RU" sz="2000" b="1" dirty="0"/>
              <a:t> </a:t>
            </a:r>
            <a:r>
              <a:rPr lang="ru-RU" sz="2000" b="1" dirty="0" err="1"/>
              <a:t>ідей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/>
              <a:t>Робота </a:t>
            </a:r>
            <a:r>
              <a:rPr lang="ru-RU" sz="2800" b="1" dirty="0" err="1"/>
              <a:t>з</a:t>
            </a:r>
            <a:r>
              <a:rPr lang="ru-RU" sz="2800" b="1" dirty="0"/>
              <a:t> опорною схемою «Театральна </a:t>
            </a:r>
            <a:r>
              <a:rPr lang="ru-RU" sz="2800" b="1" dirty="0" err="1"/>
              <a:t>революція</a:t>
            </a:r>
            <a:r>
              <a:rPr lang="ru-RU" sz="2800" b="1" dirty="0"/>
              <a:t>» Бернарда Шоу</a:t>
            </a:r>
            <a:r>
              <a:rPr lang="ru-RU" sz="2800" b="1" dirty="0" smtClean="0"/>
              <a:t>»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268760"/>
            <a:ext cx="45720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b="1" dirty="0"/>
              <a:t>Парадокс на </a:t>
            </a:r>
            <a:r>
              <a:rPr lang="ru-RU" sz="2000" b="1" dirty="0" err="1"/>
              <a:t>різних</a:t>
            </a:r>
            <a:r>
              <a:rPr lang="ru-RU" sz="2000" b="1" dirty="0"/>
              <a:t> </a:t>
            </a:r>
            <a:r>
              <a:rPr lang="ru-RU" sz="2000" b="1" dirty="0" err="1"/>
              <a:t>рівнях</a:t>
            </a:r>
            <a:r>
              <a:rPr lang="ru-RU" sz="2000" b="1" dirty="0"/>
              <a:t> тексту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як </a:t>
            </a:r>
            <a:r>
              <a:rPr lang="ru-RU" sz="2000" b="1" dirty="0" err="1" smtClean="0"/>
              <a:t>засіб</a:t>
            </a:r>
            <a:r>
              <a:rPr lang="ru-RU" sz="2000" b="1" dirty="0" smtClean="0"/>
              <a:t> постановки </a:t>
            </a:r>
            <a:r>
              <a:rPr lang="ru-RU" sz="2000" b="1" dirty="0" err="1"/>
              <a:t>проблеми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 rot="21376599">
            <a:off x="179512" y="2204864"/>
            <a:ext cx="2952328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Втручання</a:t>
            </a:r>
            <a:r>
              <a:rPr lang="ru-RU" sz="2000" b="1" dirty="0"/>
              <a:t> автора в </a:t>
            </a:r>
            <a:r>
              <a:rPr lang="ru-RU" sz="2000" b="1" dirty="0" err="1"/>
              <a:t>дію</a:t>
            </a:r>
            <a:r>
              <a:rPr lang="ru-RU" sz="2000" b="1" dirty="0"/>
              <a:t>:</a:t>
            </a:r>
          </a:p>
          <a:p>
            <a:pPr algn="ctr"/>
            <a:r>
              <a:rPr lang="ru-RU" sz="2000" b="1" dirty="0" err="1"/>
              <a:t>коментарі</a:t>
            </a:r>
            <a:r>
              <a:rPr lang="ru-RU" sz="2000" b="1" dirty="0"/>
              <a:t>, ремарки, </a:t>
            </a:r>
            <a:endParaRPr lang="ru-RU" sz="2000" b="1" dirty="0" smtClean="0"/>
          </a:p>
          <a:p>
            <a:pPr algn="ctr"/>
            <a:r>
              <a:rPr lang="ru-RU" sz="2000" b="1" dirty="0" err="1" smtClean="0"/>
              <a:t>передмови</a:t>
            </a:r>
            <a:r>
              <a:rPr lang="ru-RU" sz="2000" b="1" dirty="0"/>
              <a:t>,</a:t>
            </a:r>
          </a:p>
          <a:p>
            <a:pPr algn="ctr"/>
            <a:r>
              <a:rPr lang="ru-RU" sz="2000" b="1" dirty="0" err="1"/>
              <a:t>післямови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 rot="21240802">
            <a:off x="224230" y="3871976"/>
            <a:ext cx="3024336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Персонажі</a:t>
            </a:r>
            <a:endParaRPr lang="ru-RU" sz="2000" b="1" dirty="0"/>
          </a:p>
          <a:p>
            <a:pPr algn="ctr"/>
            <a:r>
              <a:rPr lang="ru-RU" sz="2000" b="1" dirty="0" err="1"/>
              <a:t>Філістери</a:t>
            </a:r>
            <a:r>
              <a:rPr lang="ru-RU" sz="2000" b="1" dirty="0"/>
              <a:t> </a:t>
            </a:r>
            <a:r>
              <a:rPr lang="ru-RU" sz="2000" b="1" dirty="0" err="1"/>
              <a:t>ідеалісти</a:t>
            </a:r>
            <a:r>
              <a:rPr lang="ru-RU" sz="2000" b="1" dirty="0"/>
              <a:t> </a:t>
            </a:r>
            <a:r>
              <a:rPr lang="ru-RU" sz="2000" b="1" dirty="0" err="1"/>
              <a:t>реалісти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 rot="554003">
            <a:off x="5936847" y="3090782"/>
            <a:ext cx="3096344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Трагікомедія</a:t>
            </a:r>
            <a:r>
              <a:rPr lang="ru-RU" sz="2000" b="1" dirty="0"/>
              <a:t> як </a:t>
            </a:r>
            <a:r>
              <a:rPr lang="ru-RU" sz="2000" b="1" dirty="0" err="1"/>
              <a:t>засіб</a:t>
            </a:r>
            <a:endParaRPr lang="ru-RU" sz="2000" b="1" dirty="0"/>
          </a:p>
          <a:p>
            <a:pPr algn="ctr"/>
            <a:r>
              <a:rPr lang="ru-RU" sz="2000" b="1" dirty="0" err="1"/>
              <a:t>загострення</a:t>
            </a:r>
            <a:r>
              <a:rPr lang="ru-RU" sz="2000" b="1" dirty="0"/>
              <a:t> </a:t>
            </a:r>
            <a:r>
              <a:rPr lang="ru-RU" sz="2000" b="1" dirty="0" err="1"/>
              <a:t>дискусії</a:t>
            </a:r>
            <a:r>
              <a:rPr lang="ru-RU" sz="2000" b="1" dirty="0"/>
              <a:t>,</a:t>
            </a:r>
          </a:p>
          <a:p>
            <a:pPr algn="ctr"/>
            <a:r>
              <a:rPr lang="ru-RU" sz="2000" b="1" dirty="0" err="1"/>
              <a:t>активізації</a:t>
            </a:r>
            <a:r>
              <a:rPr lang="ru-RU" sz="2000" b="1" dirty="0"/>
              <a:t> </a:t>
            </a:r>
            <a:r>
              <a:rPr lang="ru-RU" sz="2000" b="1" dirty="0" err="1"/>
              <a:t>інтелектуального</a:t>
            </a:r>
            <a:endParaRPr lang="ru-RU" sz="2000" b="1" dirty="0"/>
          </a:p>
          <a:p>
            <a:pPr algn="ctr"/>
            <a:r>
              <a:rPr lang="ru-RU" sz="2000" b="1" dirty="0" err="1"/>
              <a:t>глядача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79712" y="5013176"/>
            <a:ext cx="6408712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“Драма </a:t>
            </a:r>
            <a:r>
              <a:rPr lang="ru-RU" sz="2000" b="1" dirty="0" err="1"/>
              <a:t>ідей</a:t>
            </a:r>
            <a:r>
              <a:rPr lang="ru-RU" sz="2000" b="1" dirty="0"/>
              <a:t>» (</a:t>
            </a:r>
            <a:r>
              <a:rPr lang="ru-RU" sz="2000" b="1" dirty="0" err="1"/>
              <a:t>п'єса-дискусія</a:t>
            </a:r>
            <a:r>
              <a:rPr lang="ru-RU" sz="2000" b="1" dirty="0"/>
              <a:t>)</a:t>
            </a:r>
          </a:p>
          <a:p>
            <a:pPr algn="ctr"/>
            <a:r>
              <a:rPr lang="ru-RU" sz="2000" b="1" dirty="0" err="1"/>
              <a:t>Сучасна</a:t>
            </a:r>
            <a:r>
              <a:rPr lang="ru-RU" sz="2000" b="1" dirty="0"/>
              <a:t> проблематика</a:t>
            </a:r>
          </a:p>
          <a:p>
            <a:pPr algn="ctr"/>
            <a:r>
              <a:rPr lang="ru-RU" sz="2000" b="1" dirty="0" err="1"/>
              <a:t>Конфлікт</a:t>
            </a:r>
            <a:r>
              <a:rPr lang="ru-RU" sz="2000" b="1" dirty="0"/>
              <a:t> як </a:t>
            </a:r>
            <a:r>
              <a:rPr lang="ru-RU" sz="2000" b="1" dirty="0" err="1"/>
              <a:t>зіткнення</a:t>
            </a:r>
            <a:r>
              <a:rPr lang="ru-RU" sz="2000" b="1" dirty="0"/>
              <a:t> </a:t>
            </a:r>
            <a:r>
              <a:rPr lang="ru-RU" sz="2000" b="1" dirty="0" err="1"/>
              <a:t>ідей</a:t>
            </a:r>
            <a:endParaRPr lang="ru-RU" sz="2000" b="1" dirty="0"/>
          </a:p>
          <a:p>
            <a:pPr algn="ctr"/>
            <a:r>
              <a:rPr lang="ru-RU" sz="2000" b="1" dirty="0" err="1"/>
              <a:t>Відкритий</a:t>
            </a:r>
            <a:r>
              <a:rPr lang="ru-RU" sz="2000" b="1" dirty="0"/>
              <a:t> </a:t>
            </a:r>
            <a:r>
              <a:rPr lang="ru-RU" sz="2000" b="1" dirty="0" err="1"/>
              <a:t>фінал</a:t>
            </a:r>
            <a:endParaRPr lang="ru-RU" sz="2000" b="1" dirty="0"/>
          </a:p>
          <a:p>
            <a:pPr algn="ctr"/>
            <a:r>
              <a:rPr lang="ru-RU" sz="2000" b="1" dirty="0" err="1" smtClean="0"/>
              <a:t>Дискусія</a:t>
            </a:r>
            <a:r>
              <a:rPr lang="ru-RU" sz="2000" b="1" dirty="0" smtClean="0"/>
              <a:t>»</a:t>
            </a:r>
            <a:endParaRPr lang="ru-RU" sz="2000" b="1" dirty="0"/>
          </a:p>
        </p:txBody>
      </p:sp>
      <p:pic>
        <p:nvPicPr>
          <p:cNvPr id="11" name="Рисунок 10" descr="48117018_75g1113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4797152"/>
            <a:ext cx="1800200" cy="1908212"/>
          </a:xfrm>
          <a:prstGeom prst="rect">
            <a:avLst/>
          </a:prstGeom>
        </p:spPr>
      </p:pic>
      <p:pic>
        <p:nvPicPr>
          <p:cNvPr id="12" name="Рисунок 11" descr="Risunok43-e145344512173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795796"/>
            <a:ext cx="3089444" cy="2062204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i="1" dirty="0" err="1"/>
              <a:t>Словникова</a:t>
            </a:r>
            <a:r>
              <a:rPr lang="ru-RU" sz="3600" b="1" i="1" dirty="0"/>
              <a:t> </a:t>
            </a:r>
            <a:r>
              <a:rPr lang="ru-RU" sz="3600" b="1" i="1" dirty="0" smtClean="0"/>
              <a:t>робота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7715200" cy="518457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 err="1"/>
              <a:t>Трагікомедія</a:t>
            </a:r>
            <a:r>
              <a:rPr lang="ru-RU" sz="2800" b="1" dirty="0"/>
              <a:t> - </a:t>
            </a:r>
            <a:r>
              <a:rPr lang="ru-RU" sz="2800" b="1" dirty="0" err="1"/>
              <a:t>драматичний</a:t>
            </a:r>
            <a:r>
              <a:rPr lang="ru-RU" sz="2800" b="1" dirty="0"/>
              <a:t> жанр, </a:t>
            </a:r>
            <a:r>
              <a:rPr lang="ru-RU" sz="2800" b="1" dirty="0" err="1"/>
              <a:t>якому</a:t>
            </a:r>
            <a:r>
              <a:rPr lang="ru-RU" sz="2800" b="1" dirty="0"/>
              <a:t> </a:t>
            </a:r>
            <a:r>
              <a:rPr lang="ru-RU" sz="2800" b="1" dirty="0" err="1"/>
              <a:t>властиві</a:t>
            </a:r>
            <a:r>
              <a:rPr lang="ru-RU" sz="2800" b="1" dirty="0"/>
              <a:t> </a:t>
            </a:r>
            <a:r>
              <a:rPr lang="ru-RU" sz="2800" b="1" dirty="0" err="1"/>
              <a:t>риси</a:t>
            </a:r>
            <a:r>
              <a:rPr lang="ru-RU" sz="2800" b="1" dirty="0"/>
              <a:t> </a:t>
            </a:r>
            <a:r>
              <a:rPr lang="ru-RU" sz="2800" b="1" dirty="0" err="1"/>
              <a:t>одночасно</a:t>
            </a:r>
            <a:r>
              <a:rPr lang="ru-RU" sz="2800" b="1" dirty="0"/>
              <a:t>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/>
              <a:t>трагедії</a:t>
            </a:r>
            <a:r>
              <a:rPr lang="ru-RU" sz="2800" b="1" dirty="0"/>
              <a:t>,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 smtClean="0"/>
              <a:t>комедії</a:t>
            </a:r>
            <a:r>
              <a:rPr lang="ru-RU" sz="2800" b="1" dirty="0" smtClean="0"/>
              <a:t>. </a:t>
            </a:r>
            <a:r>
              <a:rPr lang="ru-RU" sz="2800" dirty="0" smtClean="0"/>
              <a:t>В </a:t>
            </a:r>
            <a:r>
              <a:rPr lang="ru-RU" sz="2800" dirty="0" err="1"/>
              <a:t>основі</a:t>
            </a:r>
            <a:r>
              <a:rPr lang="ru-RU" sz="2800" dirty="0"/>
              <a:t> </a:t>
            </a:r>
            <a:r>
              <a:rPr lang="ru-RU" sz="2800" dirty="0" err="1"/>
              <a:t>трагікомедії</a:t>
            </a:r>
            <a:r>
              <a:rPr lang="ru-RU" sz="2800" dirty="0"/>
              <a:t> </a:t>
            </a:r>
            <a:r>
              <a:rPr lang="ru-RU" sz="2800" dirty="0" err="1"/>
              <a:t>лежить</a:t>
            </a:r>
            <a:r>
              <a:rPr lang="ru-RU" sz="2800" dirty="0"/>
              <a:t> </a:t>
            </a:r>
            <a:r>
              <a:rPr lang="ru-RU" sz="2800" dirty="0" err="1"/>
              <a:t>трагікомічне</a:t>
            </a:r>
            <a:r>
              <a:rPr lang="ru-RU" sz="2800" dirty="0"/>
              <a:t> </a:t>
            </a:r>
            <a:r>
              <a:rPr lang="ru-RU" sz="2800" dirty="0" err="1"/>
              <a:t>світовідчуття</a:t>
            </a:r>
            <a:r>
              <a:rPr lang="ru-RU" sz="2800" dirty="0"/>
              <a:t> </a:t>
            </a:r>
            <a:r>
              <a:rPr lang="ru-RU" sz="2800" dirty="0" smtClean="0"/>
              <a:t>драматурга.</a:t>
            </a:r>
          </a:p>
          <a:p>
            <a:endParaRPr lang="uk-UA" sz="2800" dirty="0"/>
          </a:p>
          <a:p>
            <a:r>
              <a:rPr lang="ru-RU" sz="2800" b="1" i="1" dirty="0"/>
              <a:t>Парадокс - 1) </a:t>
            </a:r>
            <a:r>
              <a:rPr lang="ru-RU" sz="2800" b="1" i="1" dirty="0" err="1"/>
              <a:t>своєрідна</a:t>
            </a:r>
            <a:r>
              <a:rPr lang="ru-RU" sz="2800" b="1" i="1" dirty="0"/>
              <a:t> думка, </a:t>
            </a:r>
            <a:r>
              <a:rPr lang="ru-RU" sz="2800" b="1" i="1" dirty="0" err="1"/>
              <a:t>судження</a:t>
            </a:r>
            <a:r>
              <a:rPr lang="ru-RU" sz="2800" b="1" i="1" dirty="0"/>
              <a:t>, яке </a:t>
            </a:r>
            <a:r>
              <a:rPr lang="ru-RU" sz="2800" b="1" i="1" dirty="0" err="1"/>
              <a:t>розходиться</a:t>
            </a:r>
            <a:r>
              <a:rPr lang="ru-RU" sz="2800" b="1" i="1" dirty="0"/>
              <a:t> </a:t>
            </a:r>
            <a:r>
              <a:rPr lang="ru-RU" sz="2800" b="1" i="1" dirty="0" err="1"/>
              <a:t>із</a:t>
            </a:r>
            <a:r>
              <a:rPr lang="ru-RU" sz="2800" b="1" i="1" dirty="0"/>
              <a:t> </a:t>
            </a:r>
            <a:r>
              <a:rPr lang="ru-RU" sz="2800" b="1" i="1" dirty="0" err="1" smtClean="0"/>
              <a:t>загальноприйнятим,</a:t>
            </a:r>
            <a:r>
              <a:rPr lang="ru-RU" sz="2800" dirty="0" err="1" smtClean="0"/>
              <a:t>іноді</a:t>
            </a:r>
            <a:r>
              <a:rPr lang="ru-RU" sz="2800" dirty="0" smtClean="0"/>
              <a:t> </a:t>
            </a:r>
            <a:r>
              <a:rPr lang="ru-RU" sz="2800" dirty="0" err="1"/>
              <a:t>суперечить</a:t>
            </a:r>
            <a:r>
              <a:rPr lang="ru-RU" sz="2800" dirty="0"/>
              <a:t> здоровому </a:t>
            </a:r>
            <a:r>
              <a:rPr lang="ru-RU" sz="2800" dirty="0" err="1"/>
              <a:t>глузду</a:t>
            </a:r>
            <a:r>
              <a:rPr lang="ru-RU" sz="2800" dirty="0"/>
              <a:t>; 2) </a:t>
            </a:r>
            <a:r>
              <a:rPr lang="ru-RU" sz="2800" dirty="0" err="1"/>
              <a:t>несподіване</a:t>
            </a:r>
            <a:r>
              <a:rPr lang="ru-RU" sz="2800" dirty="0"/>
              <a:t> </a:t>
            </a:r>
            <a:r>
              <a:rPr lang="ru-RU" sz="2800" dirty="0" err="1"/>
              <a:t>явище</a:t>
            </a:r>
            <a:r>
              <a:rPr lang="ru-RU" sz="2800" dirty="0"/>
              <a:t>, яке не </a:t>
            </a:r>
            <a:r>
              <a:rPr lang="ru-RU" sz="2800" dirty="0" err="1"/>
              <a:t>відповідає</a:t>
            </a:r>
            <a:r>
              <a:rPr lang="ru-RU" sz="2800" dirty="0"/>
              <a:t> </a:t>
            </a:r>
            <a:r>
              <a:rPr lang="ru-RU" sz="2800" dirty="0" err="1"/>
              <a:t>загальноприйнятим</a:t>
            </a:r>
            <a:endParaRPr lang="ru-RU" sz="2800" dirty="0"/>
          </a:p>
          <a:p>
            <a:pPr>
              <a:buNone/>
            </a:pPr>
            <a:r>
              <a:rPr lang="ru-RU" sz="2800" dirty="0" smtClean="0"/>
              <a:t>     </a:t>
            </a:r>
            <a:r>
              <a:rPr lang="ru-RU" sz="2800" dirty="0" err="1" smtClean="0"/>
              <a:t>уявленням</a:t>
            </a:r>
            <a:r>
              <a:rPr lang="ru-RU" sz="2800" dirty="0"/>
              <a:t>.</a:t>
            </a:r>
          </a:p>
        </p:txBody>
      </p:sp>
      <p:pic>
        <p:nvPicPr>
          <p:cNvPr id="20482" name="Picture 2" descr="ÐÐ°ÑÑÐ¸Ð½ÐºÐ¸ Ð¿Ð¾ Ð·Ð°Ð¿ÑÐ¾ÑÑ Ð¿Ð½Ð³ ÑÐµÐ°ÑÑÐ°Ð»ÑÐ½Ð°Ñ Ð¼Ð°ÑÐº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5276824"/>
            <a:ext cx="2232248" cy="1581176"/>
          </a:xfrm>
          <a:prstGeom prst="rect">
            <a:avLst/>
          </a:prstGeom>
          <a:noFill/>
        </p:spPr>
      </p:pic>
      <p:pic>
        <p:nvPicPr>
          <p:cNvPr id="20484" name="Picture 4" descr="ÐÐ°ÑÑÐ¸Ð½ÐºÐ¸ Ð¿Ð¾ Ð·Ð°Ð¿ÑÐ¾ÑÑ Ð¿Ð½Ð³  ÑÐ»Ð¾Ð²Ð°ÑÑ"/>
          <p:cNvPicPr>
            <a:picLocks noChangeAspect="1" noChangeArrowheads="1"/>
          </p:cNvPicPr>
          <p:nvPr/>
        </p:nvPicPr>
        <p:blipFill>
          <a:blip r:embed="rId4" cstate="print"/>
          <a:srcRect b="8578"/>
          <a:stretch>
            <a:fillRect/>
          </a:stretch>
        </p:blipFill>
        <p:spPr bwMode="auto">
          <a:xfrm>
            <a:off x="2051720" y="0"/>
            <a:ext cx="1648558" cy="12961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3096344" cy="50405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err="1"/>
              <a:t>Бесіда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6131024" cy="58052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 smtClean="0"/>
              <a:t>Б.Шоу </a:t>
            </a:r>
            <a:r>
              <a:rPr lang="ru-RU" dirty="0" err="1"/>
              <a:t>вважав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цікавитися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біографією</a:t>
            </a:r>
            <a:r>
              <a:rPr lang="ru-RU" dirty="0"/>
              <a:t> </a:t>
            </a:r>
            <a:r>
              <a:rPr lang="ru-RU" dirty="0" err="1"/>
              <a:t>марно</a:t>
            </a:r>
            <a:r>
              <a:rPr lang="ru-RU" dirty="0"/>
              <a:t>: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smtClean="0"/>
              <a:t>у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/>
              <a:t>житті</a:t>
            </a:r>
            <a:r>
              <a:rPr lang="ru-RU" dirty="0"/>
              <a:t> «</a:t>
            </a:r>
            <a:r>
              <a:rPr lang="ru-RU" dirty="0" err="1"/>
              <a:t>ніколи</a:t>
            </a:r>
            <a:r>
              <a:rPr lang="ru-RU" dirty="0"/>
              <a:t> </a:t>
            </a:r>
            <a:r>
              <a:rPr lang="ru-RU" dirty="0" err="1"/>
              <a:t>нічого</a:t>
            </a:r>
            <a:r>
              <a:rPr lang="ru-RU" dirty="0"/>
              <a:t> не </a:t>
            </a:r>
            <a:r>
              <a:rPr lang="ru-RU" dirty="0" err="1"/>
              <a:t>траплялося</a:t>
            </a:r>
            <a:r>
              <a:rPr lang="ru-RU" dirty="0"/>
              <a:t>», «</a:t>
            </a:r>
            <a:r>
              <a:rPr lang="ru-RU" dirty="0" err="1"/>
              <a:t>не</a:t>
            </a:r>
            <a:r>
              <a:rPr lang="ru-RU" dirty="0"/>
              <a:t> </a:t>
            </a:r>
            <a:r>
              <a:rPr lang="ru-RU" dirty="0" err="1"/>
              <a:t>відбувалося</a:t>
            </a:r>
            <a:r>
              <a:rPr lang="ru-RU" dirty="0"/>
              <a:t> </a:t>
            </a:r>
            <a:r>
              <a:rPr lang="ru-RU" dirty="0" err="1"/>
              <a:t>ніяких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», </a:t>
            </a:r>
            <a:r>
              <a:rPr lang="ru-RU" dirty="0" err="1"/>
              <a:t>вірніше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«</a:t>
            </a:r>
            <a:r>
              <a:rPr lang="ru-RU" dirty="0" smtClean="0"/>
              <a:t>сам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/>
              <a:t>подією</a:t>
            </a:r>
            <a:r>
              <a:rPr lang="ru-RU" dirty="0"/>
              <a:t>».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згодні</a:t>
            </a:r>
            <a:r>
              <a:rPr lang="ru-RU" b="1" dirty="0"/>
              <a:t> </a:t>
            </a:r>
            <a:r>
              <a:rPr lang="ru-RU" b="1" dirty="0" err="1"/>
              <a:t>ви</a:t>
            </a:r>
            <a:r>
              <a:rPr lang="ru-RU" b="1" dirty="0"/>
              <a:t> </a:t>
            </a:r>
            <a:r>
              <a:rPr lang="ru-RU" b="1" dirty="0" err="1"/>
              <a:t>з</a:t>
            </a:r>
            <a:r>
              <a:rPr lang="ru-RU" b="1" dirty="0"/>
              <a:t> таким </a:t>
            </a:r>
            <a:r>
              <a:rPr lang="ru-RU" b="1" dirty="0" err="1"/>
              <a:t>твердженням</a:t>
            </a:r>
            <a:r>
              <a:rPr lang="ru-RU" b="1" dirty="0"/>
              <a:t> </a:t>
            </a:r>
            <a:r>
              <a:rPr lang="ru-RU" b="1" dirty="0" err="1"/>
              <a:t>митця</a:t>
            </a:r>
            <a:r>
              <a:rPr lang="ru-RU" b="1" dirty="0"/>
              <a:t>?</a:t>
            </a:r>
          </a:p>
          <a:p>
            <a:r>
              <a:rPr lang="ru-RU" dirty="0" smtClean="0"/>
              <a:t>«</a:t>
            </a:r>
            <a:r>
              <a:rPr lang="ru-RU" dirty="0" err="1"/>
              <a:t>Шекспір</a:t>
            </a:r>
            <a:r>
              <a:rPr lang="ru-RU" dirty="0"/>
              <a:t> для мене - одна </a:t>
            </a:r>
            <a:r>
              <a:rPr lang="ru-RU" dirty="0" err="1"/>
              <a:t>із</a:t>
            </a:r>
            <a:r>
              <a:rPr lang="ru-RU" dirty="0"/>
              <a:t> веж </a:t>
            </a:r>
            <a:r>
              <a:rPr lang="ru-RU" dirty="0" err="1"/>
              <a:t>Бастілії</a:t>
            </a:r>
            <a:r>
              <a:rPr lang="ru-RU" dirty="0"/>
              <a:t>,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ця</a:t>
            </a:r>
            <a:r>
              <a:rPr lang="ru-RU" dirty="0"/>
              <a:t> вежа </a:t>
            </a:r>
            <a:r>
              <a:rPr lang="ru-RU" dirty="0" err="1"/>
              <a:t>мусить</a:t>
            </a:r>
            <a:r>
              <a:rPr lang="ru-RU" dirty="0"/>
              <a:t> упасти», </a:t>
            </a:r>
            <a:r>
              <a:rPr lang="ru-RU" dirty="0" smtClean="0"/>
              <a:t>- писав </a:t>
            </a:r>
            <a:r>
              <a:rPr lang="ru-RU" dirty="0"/>
              <a:t>Б. Шоу у 1897 </a:t>
            </a:r>
            <a:r>
              <a:rPr lang="ru-RU" dirty="0" err="1"/>
              <a:t>році</a:t>
            </a:r>
            <a:r>
              <a:rPr lang="ru-RU" dirty="0"/>
              <a:t>. </a:t>
            </a:r>
            <a:r>
              <a:rPr lang="ru-RU" b="1" dirty="0"/>
              <a:t>Чим </a:t>
            </a:r>
            <a:r>
              <a:rPr lang="ru-RU" b="1" dirty="0" err="1"/>
              <a:t>пояснити</a:t>
            </a:r>
            <a:r>
              <a:rPr lang="ru-RU" b="1" dirty="0"/>
              <a:t> </a:t>
            </a:r>
            <a:r>
              <a:rPr lang="ru-RU" b="1" dirty="0" err="1"/>
              <a:t>різко</a:t>
            </a:r>
            <a:r>
              <a:rPr lang="ru-RU" b="1" dirty="0"/>
              <a:t> </a:t>
            </a:r>
            <a:r>
              <a:rPr lang="ru-RU" b="1" dirty="0" err="1"/>
              <a:t>критичне</a:t>
            </a:r>
            <a:r>
              <a:rPr lang="ru-RU" b="1" dirty="0"/>
              <a:t> </a:t>
            </a:r>
            <a:r>
              <a:rPr lang="ru-RU" b="1" dirty="0" err="1"/>
              <a:t>ставлення</a:t>
            </a:r>
            <a:r>
              <a:rPr lang="ru-RU" b="1" dirty="0"/>
              <a:t> Б. Шоу до </a:t>
            </a:r>
            <a:r>
              <a:rPr lang="ru-RU" b="1" dirty="0" err="1"/>
              <a:t>п'єс</a:t>
            </a:r>
            <a:r>
              <a:rPr lang="ru-RU" b="1" dirty="0"/>
              <a:t> </a:t>
            </a:r>
            <a:r>
              <a:rPr lang="ru-RU" b="1" dirty="0" err="1" smtClean="0"/>
              <a:t>англійського</a:t>
            </a:r>
            <a:r>
              <a:rPr lang="ru-RU" b="1" dirty="0" smtClean="0"/>
              <a:t> </a:t>
            </a:r>
            <a:r>
              <a:rPr lang="ru-RU" b="1" dirty="0" err="1" smtClean="0"/>
              <a:t>класика</a:t>
            </a:r>
            <a:r>
              <a:rPr lang="ru-RU" b="1" dirty="0" smtClean="0"/>
              <a:t> </a:t>
            </a:r>
            <a:r>
              <a:rPr lang="ru-RU" b="1" dirty="0"/>
              <a:t>В. </a:t>
            </a:r>
            <a:r>
              <a:rPr lang="ru-RU" b="1" dirty="0" err="1"/>
              <a:t>Шекспіра</a:t>
            </a:r>
            <a:r>
              <a:rPr lang="ru-RU" b="1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/>
              <a:t>Б.Шоу </a:t>
            </a:r>
            <a:r>
              <a:rPr lang="ru-RU" dirty="0" err="1"/>
              <a:t>стверджував</a:t>
            </a:r>
            <a:r>
              <a:rPr lang="ru-RU" dirty="0"/>
              <a:t>: «</a:t>
            </a:r>
            <a:r>
              <a:rPr lang="ru-RU" dirty="0" err="1"/>
              <a:t>Англія</a:t>
            </a:r>
            <a:r>
              <a:rPr lang="ru-RU" dirty="0"/>
              <a:t> </a:t>
            </a:r>
            <a:r>
              <a:rPr lang="ru-RU" dirty="0" err="1"/>
              <a:t>завоювала</a:t>
            </a:r>
            <a:r>
              <a:rPr lang="ru-RU" dirty="0"/>
              <a:t> </a:t>
            </a:r>
            <a:r>
              <a:rPr lang="ru-RU" dirty="0" err="1"/>
              <a:t>Ірландію</a:t>
            </a:r>
            <a:r>
              <a:rPr lang="ru-RU" dirty="0"/>
              <a:t>.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залишалося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мені</a:t>
            </a:r>
            <a:r>
              <a:rPr lang="ru-RU" dirty="0" smtClean="0"/>
              <a:t>? «</a:t>
            </a:r>
            <a:r>
              <a:rPr lang="ru-RU" dirty="0" err="1"/>
              <a:t>Завоювати</a:t>
            </a:r>
            <a:r>
              <a:rPr lang="ru-RU" dirty="0"/>
              <a:t>» </a:t>
            </a:r>
            <a:r>
              <a:rPr lang="ru-RU" dirty="0" err="1"/>
              <a:t>Англію</a:t>
            </a:r>
            <a:r>
              <a:rPr lang="ru-RU" dirty="0"/>
              <a:t>».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вдалося</a:t>
            </a:r>
            <a:r>
              <a:rPr lang="ru-RU" b="1" dirty="0"/>
              <a:t>, на вашу думку, </a:t>
            </a:r>
            <a:r>
              <a:rPr lang="ru-RU" b="1" dirty="0" err="1"/>
              <a:t>драматургові</a:t>
            </a:r>
            <a:r>
              <a:rPr lang="ru-RU" b="1" dirty="0"/>
              <a:t> «</a:t>
            </a:r>
            <a:r>
              <a:rPr lang="ru-RU" b="1" dirty="0" err="1"/>
              <a:t>завоювати</a:t>
            </a:r>
            <a:r>
              <a:rPr lang="ru-RU" b="1" dirty="0"/>
              <a:t> </a:t>
            </a:r>
            <a:r>
              <a:rPr lang="ru-RU" b="1" dirty="0" err="1"/>
              <a:t>Англію</a:t>
            </a:r>
            <a:r>
              <a:rPr lang="ru-RU" b="1" dirty="0" smtClean="0"/>
              <a:t>»?</a:t>
            </a:r>
            <a:endParaRPr lang="ru-RU" b="1" dirty="0"/>
          </a:p>
        </p:txBody>
      </p:sp>
      <p:pic>
        <p:nvPicPr>
          <p:cNvPr id="19460" name="Picture 4" descr="ÐÐ°ÑÑÐ¸Ð½ÐºÐ¸ Ð¿Ð¾ Ð·Ð°Ð¿ÑÐ¾ÑÑ Ð. Ð¨Ð¾Ñ"/>
          <p:cNvPicPr>
            <a:picLocks noChangeAspect="1" noChangeArrowheads="1"/>
          </p:cNvPicPr>
          <p:nvPr/>
        </p:nvPicPr>
        <p:blipFill>
          <a:blip r:embed="rId4" cstate="print"/>
          <a:srcRect b="13293"/>
          <a:stretch>
            <a:fillRect/>
          </a:stretch>
        </p:blipFill>
        <p:spPr bwMode="auto">
          <a:xfrm>
            <a:off x="6588224" y="188640"/>
            <a:ext cx="2160240" cy="2925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2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 t="5029" r="20588" b="14500"/>
          <a:stretch>
            <a:fillRect/>
          </a:stretch>
        </p:blipFill>
        <p:spPr bwMode="auto">
          <a:xfrm>
            <a:off x="7452320" y="2996952"/>
            <a:ext cx="1944216" cy="2304256"/>
          </a:xfrm>
          <a:prstGeom prst="rect">
            <a:avLst/>
          </a:prstGeom>
          <a:noFill/>
        </p:spPr>
      </p:pic>
      <p:pic>
        <p:nvPicPr>
          <p:cNvPr id="19466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3284984"/>
            <a:ext cx="1662261" cy="1608003"/>
          </a:xfrm>
          <a:prstGeom prst="rect">
            <a:avLst/>
          </a:prstGeom>
          <a:noFill/>
        </p:spPr>
      </p:pic>
      <p:pic>
        <p:nvPicPr>
          <p:cNvPr id="19468" name="Picture 12" descr="ÐÐ°ÑÑÐ¸Ð½ÐºÐ¸ Ð¿Ð¾ Ð·Ð°Ð¿ÑÐ¾ÑÑ Ð. Ð¨ÐµÐºÑÐ¿ÑÑ Ð¿Ð½Ð³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941168"/>
            <a:ext cx="1512618" cy="1772816"/>
          </a:xfrm>
          <a:prstGeom prst="rect">
            <a:avLst/>
          </a:prstGeom>
          <a:noFill/>
        </p:spPr>
      </p:pic>
      <p:pic>
        <p:nvPicPr>
          <p:cNvPr id="19470" name="Picture 14" descr="ÐÐ°ÑÑÐ¸Ð½ÐºÐ¸ Ð¿Ð¾ Ð·Ð°Ð¿ÑÐ¾ÑÑ ÑÐµÐ°ÑÑÐ°Ð»ÑÐ½ÑÐµ Ð¼Ð°ÑÐºÐ¸ Ð¿Ð½Ð³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3728" y="5877272"/>
            <a:ext cx="3515544" cy="667954"/>
          </a:xfrm>
          <a:prstGeom prst="rect">
            <a:avLst/>
          </a:prstGeom>
          <a:noFill/>
        </p:spPr>
      </p:pic>
      <p:pic>
        <p:nvPicPr>
          <p:cNvPr id="19474" name="Picture 18" descr="ÐÐ°ÑÑÐ¸Ð½ÐºÐ¸ Ð¿Ð¾ Ð·Ð°Ð¿ÑÐ¾ÑÑ ÑÐµÐ°ÑÑÐ°Ð»ÑÐ½ÑÐµ Ð¼Ð°ÑÐºÐ¸ Ð¿Ð½Ð³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729588">
            <a:off x="7466948" y="5270040"/>
            <a:ext cx="1363351" cy="144016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/>
              <a:t>«</a:t>
            </a:r>
            <a:r>
              <a:rPr lang="ru-RU" sz="3600" b="1" dirty="0" err="1"/>
              <a:t>Незакінчене</a:t>
            </a:r>
            <a:r>
              <a:rPr lang="ru-RU" sz="3600" b="1" dirty="0"/>
              <a:t> </a:t>
            </a:r>
            <a:r>
              <a:rPr lang="ru-RU" sz="3600" b="1" dirty="0" err="1"/>
              <a:t>речення</a:t>
            </a:r>
            <a:r>
              <a:rPr lang="ru-RU" sz="3600" b="1" dirty="0"/>
              <a:t>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5736" y="1628800"/>
            <a:ext cx="4104456" cy="223224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i="1" dirty="0"/>
              <a:t>Б. Шоу </a:t>
            </a:r>
            <a:r>
              <a:rPr lang="ru-RU" sz="3600" i="1" dirty="0" err="1"/>
              <a:t>вважав</a:t>
            </a:r>
            <a:r>
              <a:rPr lang="ru-RU" sz="3600" i="1" dirty="0"/>
              <a:t>, </a:t>
            </a:r>
            <a:r>
              <a:rPr lang="ru-RU" sz="3600" i="1" dirty="0" err="1"/>
              <a:t>що</a:t>
            </a:r>
            <a:r>
              <a:rPr lang="ru-RU" sz="3600" i="1" dirty="0"/>
              <a:t> роль </a:t>
            </a:r>
            <a:r>
              <a:rPr lang="ru-RU" sz="3600" i="1" dirty="0" err="1"/>
              <a:t>Ібсена</a:t>
            </a:r>
            <a:r>
              <a:rPr lang="ru-RU" sz="3600" i="1" dirty="0"/>
              <a:t> у </a:t>
            </a:r>
            <a:r>
              <a:rPr lang="ru-RU" sz="3600" i="1" dirty="0" err="1"/>
              <a:t>розвитку</a:t>
            </a:r>
            <a:r>
              <a:rPr lang="ru-RU" sz="3600" i="1" dirty="0"/>
              <a:t> </a:t>
            </a:r>
            <a:r>
              <a:rPr lang="ru-RU" sz="3600" i="1" dirty="0" err="1"/>
              <a:t>світової</a:t>
            </a:r>
            <a:r>
              <a:rPr lang="ru-RU" sz="3600" i="1" dirty="0"/>
              <a:t> </a:t>
            </a:r>
            <a:r>
              <a:rPr lang="ru-RU" sz="3600" i="1" dirty="0" err="1"/>
              <a:t>драми</a:t>
            </a:r>
            <a:r>
              <a:rPr lang="ru-RU" sz="3600" i="1" dirty="0"/>
              <a:t> </a:t>
            </a:r>
            <a:r>
              <a:rPr lang="ru-RU" sz="3600" i="1" dirty="0" err="1" smtClean="0"/>
              <a:t>полягає</a:t>
            </a:r>
            <a:r>
              <a:rPr lang="ru-RU" sz="3600" i="1" dirty="0" smtClean="0"/>
              <a:t> </a:t>
            </a:r>
            <a:r>
              <a:rPr lang="ru-RU" sz="3600" i="1" dirty="0" err="1" smtClean="0"/>
              <a:t>у</a:t>
            </a:r>
            <a:r>
              <a:rPr lang="ru-RU" sz="3600" i="1" dirty="0"/>
              <a:t>...</a:t>
            </a:r>
            <a:endParaRPr lang="ru-RU" sz="3600" dirty="0"/>
          </a:p>
        </p:txBody>
      </p:sp>
      <p:pic>
        <p:nvPicPr>
          <p:cNvPr id="5" name="Рисунок 4" descr="18280748_2120667824826618_1732928971_n-1.png"/>
          <p:cNvPicPr>
            <a:picLocks noChangeAspect="1"/>
          </p:cNvPicPr>
          <p:nvPr/>
        </p:nvPicPr>
        <p:blipFill>
          <a:blip r:embed="rId3" cstate="print"/>
          <a:srcRect r="59947"/>
          <a:stretch>
            <a:fillRect/>
          </a:stretch>
        </p:blipFill>
        <p:spPr>
          <a:xfrm rot="277981">
            <a:off x="6435612" y="863205"/>
            <a:ext cx="2575892" cy="3384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0" name="Picture 2" descr="ÐÐ°ÑÑÐ¸Ð½ÐºÐ¸ Ð¿Ð¾ Ð·Ð°Ð¿ÑÐ¾ÑÑ Ð¿Ð½Ð³ Ð. ÐÐ±ÑÐµÐ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149080"/>
            <a:ext cx="244827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ÐÐ°ÑÑÐ¸Ð½ÐºÐ¸ Ð¿Ð¾ Ð·Ð°Ð¿ÑÐ¾ÑÑ Ð¿Ð½Ð³ Ð. ÐÐ±ÑÐµÐ½"/>
          <p:cNvPicPr>
            <a:picLocks noChangeAspect="1" noChangeArrowheads="1"/>
          </p:cNvPicPr>
          <p:nvPr/>
        </p:nvPicPr>
        <p:blipFill>
          <a:blip r:embed="rId5" cstate="print"/>
          <a:srcRect t="24875"/>
          <a:stretch>
            <a:fillRect/>
          </a:stretch>
        </p:blipFill>
        <p:spPr bwMode="auto">
          <a:xfrm>
            <a:off x="611560" y="4149080"/>
            <a:ext cx="2808312" cy="2532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4" name="Picture 6" descr="ÐÐ°ÑÑÐ¸Ð½ÐºÐ¸ Ð¿Ð¾ Ð·Ð°Ð¿ÑÐ¾ÑÑ Ð¿Ð½Ð³ Ð. ÐÐ±ÑÐµÐ½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772816"/>
            <a:ext cx="2016224" cy="2387634"/>
          </a:xfrm>
          <a:prstGeom prst="rect">
            <a:avLst/>
          </a:prstGeom>
          <a:noFill/>
        </p:spPr>
      </p:pic>
      <p:pic>
        <p:nvPicPr>
          <p:cNvPr id="22536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3861048"/>
            <a:ext cx="2592288" cy="281208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403434">
            <a:off x="3203848" y="548680"/>
            <a:ext cx="4978896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err="1"/>
              <a:t>Домашнє</a:t>
            </a:r>
            <a:r>
              <a:rPr lang="ru-RU" b="1" dirty="0"/>
              <a:t> </a:t>
            </a:r>
            <a:r>
              <a:rPr lang="ru-RU" b="1" dirty="0" err="1"/>
              <a:t>завдання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600200"/>
            <a:ext cx="4968552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/>
              <a:t>1. </a:t>
            </a:r>
            <a:r>
              <a:rPr lang="ru-RU" sz="2800" dirty="0" err="1" smtClean="0"/>
              <a:t>Створити</a:t>
            </a:r>
            <a:r>
              <a:rPr lang="ru-RU" sz="2800" dirty="0" smtClean="0"/>
              <a:t> </a:t>
            </a:r>
            <a:r>
              <a:rPr lang="ru-RU" sz="2800" dirty="0" err="1"/>
              <a:t>власну</a:t>
            </a:r>
            <a:r>
              <a:rPr lang="ru-RU" sz="2800" dirty="0"/>
              <a:t> </a:t>
            </a:r>
            <a:r>
              <a:rPr lang="ru-RU" sz="2800" dirty="0" err="1"/>
              <a:t>колекцію</a:t>
            </a:r>
            <a:r>
              <a:rPr lang="ru-RU" sz="2800" dirty="0"/>
              <a:t> </a:t>
            </a:r>
            <a:r>
              <a:rPr lang="ru-RU" sz="2800" dirty="0" err="1"/>
              <a:t>афоризмів</a:t>
            </a:r>
            <a:r>
              <a:rPr lang="ru-RU" sz="2800" dirty="0"/>
              <a:t> драматурга (до 10 </a:t>
            </a:r>
            <a:r>
              <a:rPr lang="ru-RU" sz="2800" dirty="0" err="1"/>
              <a:t>висловів</a:t>
            </a:r>
            <a:r>
              <a:rPr lang="ru-RU" sz="2800" dirty="0"/>
              <a:t>) та </a:t>
            </a:r>
            <a:r>
              <a:rPr lang="ru-RU" sz="2800" dirty="0" err="1" smtClean="0"/>
              <a:t>підготувати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коментування</a:t>
            </a:r>
            <a:r>
              <a:rPr lang="ru-RU" sz="2800" dirty="0" smtClean="0"/>
              <a:t> </a:t>
            </a:r>
            <a:r>
              <a:rPr lang="ru-RU" sz="2800" dirty="0"/>
              <a:t>1-2 </a:t>
            </a:r>
            <a:r>
              <a:rPr lang="ru-RU" sz="2800" dirty="0" err="1"/>
              <a:t>з</a:t>
            </a:r>
            <a:r>
              <a:rPr lang="ru-RU" sz="2800" dirty="0"/>
              <a:t> них (за </a:t>
            </a:r>
            <a:r>
              <a:rPr lang="ru-RU" sz="2800" dirty="0" err="1"/>
              <a:t>власним</a:t>
            </a:r>
            <a:r>
              <a:rPr lang="ru-RU" sz="2800" dirty="0"/>
              <a:t> </a:t>
            </a:r>
            <a:r>
              <a:rPr lang="ru-RU" sz="2800" dirty="0" err="1"/>
              <a:t>вибором</a:t>
            </a:r>
            <a:r>
              <a:rPr lang="ru-RU" sz="2800" dirty="0" smtClean="0"/>
              <a:t>).</a:t>
            </a:r>
          </a:p>
          <a:p>
            <a:pPr>
              <a:buNone/>
            </a:pPr>
            <a:r>
              <a:rPr lang="ru-RU" sz="2800" dirty="0" smtClean="0"/>
              <a:t>2. </a:t>
            </a:r>
            <a:r>
              <a:rPr lang="ru-RU" sz="2800" dirty="0" err="1" smtClean="0"/>
              <a:t>Прочитати</a:t>
            </a:r>
            <a:r>
              <a:rPr lang="ru-RU" sz="2800" dirty="0" smtClean="0"/>
              <a:t> </a:t>
            </a:r>
            <a:r>
              <a:rPr lang="ru-RU" sz="2800" dirty="0" err="1"/>
              <a:t>п'єсу</a:t>
            </a:r>
            <a:r>
              <a:rPr lang="ru-RU" sz="2800" dirty="0"/>
              <a:t> Б.Шоу «</a:t>
            </a:r>
            <a:r>
              <a:rPr lang="ru-RU" sz="2800" dirty="0" err="1"/>
              <a:t>Пігмаліон</a:t>
            </a:r>
            <a:r>
              <a:rPr lang="ru-RU" sz="2800" dirty="0"/>
              <a:t>». </a:t>
            </a:r>
            <a:r>
              <a:rPr lang="ru-RU" sz="2800" dirty="0" err="1"/>
              <a:t>Поміркувати</a:t>
            </a:r>
            <a:r>
              <a:rPr lang="ru-RU" sz="2800" dirty="0"/>
              <a:t>: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 smtClean="0"/>
              <a:t>привернуловашу</a:t>
            </a:r>
            <a:r>
              <a:rPr lang="ru-RU" sz="2800" dirty="0" smtClean="0"/>
              <a:t> </a:t>
            </a:r>
            <a:r>
              <a:rPr lang="ru-RU" sz="2800" dirty="0" err="1"/>
              <a:t>увагу</a:t>
            </a:r>
            <a:r>
              <a:rPr lang="ru-RU" sz="2800" dirty="0"/>
              <a:t> </a:t>
            </a:r>
            <a:r>
              <a:rPr lang="ru-RU" sz="2800" dirty="0" err="1"/>
              <a:t>під</a:t>
            </a:r>
            <a:r>
              <a:rPr lang="ru-RU" sz="2800" dirty="0"/>
              <a:t> час </a:t>
            </a:r>
            <a:r>
              <a:rPr lang="ru-RU" sz="2800" dirty="0" err="1"/>
              <a:t>читання</a:t>
            </a:r>
            <a:r>
              <a:rPr lang="ru-RU" sz="2800" dirty="0"/>
              <a:t> </a:t>
            </a:r>
            <a:r>
              <a:rPr lang="ru-RU" sz="2800" dirty="0" err="1"/>
              <a:t>твору</a:t>
            </a:r>
            <a:r>
              <a:rPr lang="ru-RU" sz="2800" dirty="0" smtClean="0"/>
              <a:t>?</a:t>
            </a:r>
          </a:p>
          <a:p>
            <a:pPr>
              <a:buNone/>
            </a:pPr>
            <a:r>
              <a:rPr lang="uk-UA" sz="2800" dirty="0" smtClean="0"/>
              <a:t>3. *</a:t>
            </a:r>
            <a:r>
              <a:rPr lang="ru-RU" sz="2800" dirty="0" err="1"/>
              <a:t>Підготувати</a:t>
            </a:r>
            <a:r>
              <a:rPr lang="ru-RU" sz="2800" dirty="0"/>
              <a:t> </a:t>
            </a:r>
            <a:r>
              <a:rPr lang="ru-RU" sz="2800" dirty="0" err="1"/>
              <a:t>повідомлення</a:t>
            </a:r>
            <a:r>
              <a:rPr lang="ru-RU" sz="2800" dirty="0"/>
              <a:t> «</a:t>
            </a:r>
            <a:r>
              <a:rPr lang="ru-RU" sz="2800" dirty="0" err="1"/>
              <a:t>Сценічна</a:t>
            </a:r>
            <a:r>
              <a:rPr lang="ru-RU" sz="2800" dirty="0"/>
              <a:t> доля </a:t>
            </a:r>
            <a:r>
              <a:rPr lang="ru-RU" sz="2800" dirty="0" err="1"/>
              <a:t>комедії</a:t>
            </a:r>
            <a:r>
              <a:rPr lang="ru-RU" sz="2800" dirty="0"/>
              <a:t> «</a:t>
            </a:r>
            <a:r>
              <a:rPr lang="ru-RU" sz="2800" dirty="0" err="1"/>
              <a:t>Пігмаліон</a:t>
            </a:r>
            <a:r>
              <a:rPr lang="ru-RU" sz="2800" dirty="0" smtClean="0"/>
              <a:t>».</a:t>
            </a:r>
            <a:endParaRPr lang="ru-RU" sz="2800" dirty="0"/>
          </a:p>
        </p:txBody>
      </p:sp>
      <p:pic>
        <p:nvPicPr>
          <p:cNvPr id="4" name="Рисунок 3" descr="T63pi.jpeg"/>
          <p:cNvPicPr>
            <a:picLocks noChangeAspect="1"/>
          </p:cNvPicPr>
          <p:nvPr/>
        </p:nvPicPr>
        <p:blipFill>
          <a:blip r:embed="rId3" cstate="print"/>
          <a:srcRect b="14551"/>
          <a:stretch>
            <a:fillRect/>
          </a:stretch>
        </p:blipFill>
        <p:spPr>
          <a:xfrm rot="295122">
            <a:off x="6901800" y="2290348"/>
            <a:ext cx="2120158" cy="2937803"/>
          </a:xfrm>
          <a:prstGeom prst="rect">
            <a:avLst/>
          </a:prstGeom>
        </p:spPr>
      </p:pic>
      <p:pic>
        <p:nvPicPr>
          <p:cNvPr id="5" name="Рисунок 4" descr="flowers-3984046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5258072"/>
            <a:ext cx="3240360" cy="1599928"/>
          </a:xfrm>
          <a:prstGeom prst="rect">
            <a:avLst/>
          </a:prstGeom>
        </p:spPr>
      </p:pic>
      <p:pic>
        <p:nvPicPr>
          <p:cNvPr id="8" name="Рисунок 7" descr="George_bernard_sha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940120" cy="2949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lowers-3984046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5293626"/>
            <a:ext cx="3168352" cy="1564374"/>
          </a:xfrm>
          <a:prstGeom prst="rect">
            <a:avLst/>
          </a:prstGeom>
        </p:spPr>
      </p:pic>
      <p:pic>
        <p:nvPicPr>
          <p:cNvPr id="10" name="Рисунок 9" descr="mask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924944"/>
            <a:ext cx="1931509" cy="1368152"/>
          </a:xfrm>
          <a:prstGeom prst="rect">
            <a:avLst/>
          </a:prstGeom>
        </p:spPr>
      </p:pic>
      <p:pic>
        <p:nvPicPr>
          <p:cNvPr id="11" name="Рисунок 10" descr="180px-William_Bruce_Ellis_Ranken_Pygmalio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4365104"/>
            <a:ext cx="1751440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461</Words>
  <Application>Microsoft Office PowerPoint</Application>
  <PresentationFormat>Экран (4:3)</PresentationFormat>
  <Paragraphs>64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Бернард Шоу . «Пігмаліон». Особливості світогляду Б. Шоу. Специфіка втілення античного міфу в п’єсі «Пігмаліон»</vt:lpstr>
      <vt:lpstr>Слайд 2</vt:lpstr>
      <vt:lpstr>Створення «Інформаційного гроно» за біографією Б.Шоу</vt:lpstr>
      <vt:lpstr>Творче завдання. Створення акровірша (запис основних ознак «ібсенізму»)</vt:lpstr>
      <vt:lpstr>Самоперевірка</vt:lpstr>
      <vt:lpstr>Робота з опорною схемою «Театральна революція» Бернарда Шоу»</vt:lpstr>
      <vt:lpstr>Словникова робота</vt:lpstr>
      <vt:lpstr>Бесіда</vt:lpstr>
      <vt:lpstr>«Незакінчене речення»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Бернард Шоу . «Пігмаліон». Особливості світогляду Б. Шоу. Специфіка втілення античного міфу в п’єсі «Пігмаліон»</dc:title>
  <dc:creator>User</dc:creator>
  <cp:lastModifiedBy>User</cp:lastModifiedBy>
  <cp:revision>54</cp:revision>
  <dcterms:created xsi:type="dcterms:W3CDTF">2019-03-24T13:49:46Z</dcterms:created>
  <dcterms:modified xsi:type="dcterms:W3CDTF">2019-03-24T15:28:09Z</dcterms:modified>
</cp:coreProperties>
</file>