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E35E41-95A6-4AC6-8AC8-85CA4937C3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95A908-0E2E-4211-B9F4-B3B53F41C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988C78-6133-4B83-8A4E-F79BA5596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AD316-26B5-4876-AABE-AB82A85E4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E2B2F9-2DC5-4710-BB84-49314A185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816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6DB04-FE14-4E8D-8E30-9A75894E2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761D9C-B28C-47A8-9ADE-405FFEACF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B688FA-D644-4697-BB4F-0D268FD17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633046-2907-4B5F-9F4D-6345F81E0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83E8DF-5A63-49C7-B50A-230A4E1DB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32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59AF9-3146-466C-A21A-A1C7AABB5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9817AE-F3D4-44AB-87AE-9CB17D067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866AA4-6A6E-4561-A6EF-56C863258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6813A7-6F1E-470A-88E7-F68D6AF30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E8EB2A-C880-4096-ADC3-817FEEA48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06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B06CD1-8050-4F35-AB9D-F48367181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EE86C2-9ED1-4AEB-9BA0-C54A8550D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E510CB-CE58-43D3-AB40-2DAFA9808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1A9AE9-DD09-47AC-8FD4-491914A5A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652238-73D8-44CC-9EBB-E89547A56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854CDF-39DF-4A44-9FCE-2BB261605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87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27B84-ECDA-4621-AEC9-784FEB61D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D899CC-6954-4EB5-AA1C-D112E4F1C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5C989C-9F57-4781-B52D-3C439C2D9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2A0ADAF-7C5A-414B-A72E-A654B37A9B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B3DF304-3EB4-4D6F-9E4A-0E9A2516A5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AC67DC5-D44C-4A03-820A-B42BAC93B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D570F51-B8A1-4559-92DF-A2867A2A8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9BB7270-9F1F-4A80-9CAB-A7E1A3AB3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768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A0A006-CE07-4B58-814C-FDE3A0797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A80294-4D1C-4075-A290-60CEEC89A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966BC05-0113-4B7E-AA0F-1D47F9D9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ADCB5C-7F7A-4661-8957-1FED55B5A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751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F402553-86A1-4842-9C0E-D6EBE7841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B8E64C-32AD-4FDD-8C94-6A6F73539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E21B1B-3786-467C-8EAF-33601E0AD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266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860778-285F-4A1A-B5D9-0D91F8974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5EF7EB-21D9-4157-8129-022EA1E7B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48550B-7EFE-4F75-B29E-DF44E5900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4DE1D8-31C6-4E8B-8CF5-6C7982F46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DB9BEF-492A-4580-BEBD-C62BC317E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EF680B-C5D8-4410-A0D8-F74DEA426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896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4514A1-F996-4331-8CC7-6B3B4218E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50ACC9-56F4-446F-9F2E-96CDCAEEF2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3AD0DF-CB05-4E65-B31D-82A1D97B1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980C2E-A39E-40D5-A667-DB7D04309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97D0B2-4D84-4CEE-8448-EE7FE338D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AEF74E-C5DD-44B1-B56A-0880857B5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169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3556E-F311-40AA-B8CD-1D7E1C4F4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65EDC6-9F4F-4520-BAA5-B24C9FDA7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35B2C7-380D-4E3F-9C42-DBD763267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ECAE19-721D-4374-9DFC-9A0BB854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AA5DBE-1FF6-4562-A5CE-C47FDB10F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57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32300C5-B746-43B9-AB1A-0BED6BDBAF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E1F55F-03F2-4B59-BCE9-FCA5B127C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AA3B57-4BD5-433C-B536-94667D123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B34101-57E9-4947-B36A-D81BFF66C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14BC6C-EF3C-409F-9853-E2043DE67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53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4F58B-8944-4A23-9351-E3C7D6F00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26CEB8-C1E9-4403-863B-C6591A9BA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D77D8A-ABCC-43FF-8005-FB1AB011E8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C91FD-52A1-451C-A6EE-B6F00549938F}" type="datetimeFigureOut">
              <a:rPr lang="ru-RU" smtClean="0"/>
              <a:t>ср 25.03.20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632AC0-2562-456D-A395-218D60CB1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2ED380-5510-4AB0-A5BC-10B84F6E0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9BF75-7B96-4AEB-A1F3-C7C736413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79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09C16-43E3-4593-AF2B-10A26CA2BC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Народні</a:t>
            </a:r>
            <a:r>
              <a:rPr lang="ru-RU" dirty="0"/>
              <a:t> </a:t>
            </a:r>
            <a:r>
              <a:rPr lang="ru-RU" dirty="0" err="1"/>
              <a:t>музичні</a:t>
            </a:r>
            <a:r>
              <a:rPr lang="ru-RU" dirty="0"/>
              <a:t>  </a:t>
            </a:r>
            <a:r>
              <a:rPr lang="ru-RU" dirty="0" err="1"/>
              <a:t>інструменти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73625D-8504-4C9A-8A41-7419F2EC79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Музичне мистецтво 5 клас вчитель Бутенко Руслана Валентинівна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786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79AC5-9B2D-4E61-8398-255D811DD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22511E2-51EE-451B-BFFD-925B1701D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253" y="291731"/>
            <a:ext cx="8318573" cy="5904673"/>
          </a:xfrm>
        </p:spPr>
      </p:pic>
    </p:spTree>
    <p:extLst>
      <p:ext uri="{BB962C8B-B14F-4D97-AF65-F5344CB8AC3E}">
        <p14:creationId xmlns:p14="http://schemas.microsoft.com/office/powerpoint/2010/main" val="1791794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A90C5-5851-44F8-80EA-18BA40F6C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2EAA57-561F-455B-B222-1970BECAC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8088" y="365125"/>
            <a:ext cx="2435711" cy="5811837"/>
          </a:xfrm>
        </p:spPr>
        <p:txBody>
          <a:bodyPr>
            <a:normAutofit fontScale="77500" lnSpcReduction="20000"/>
          </a:bodyPr>
          <a:lstStyle/>
          <a:p>
            <a:r>
              <a:rPr lang="ru-RU"/>
              <a:t>Після  того  як  первісні  люди  винайшли  інструменти, минуло  багато  часу. Народні  майстри  вдосконалювали  їх, знаходили  яскравіші  звуки. За  період  розвитку  людства  з’явилось  дуже  багато  музичних  інструментів, і в кожного  народу  вони  були  особливі – різні  за  формою, матеріалом,  оздобленням.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744A4E-1A7B-4EA1-8244-60D705F9D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75" y="150607"/>
            <a:ext cx="8595300" cy="670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2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68675E-C54B-4A6E-BFC0-ADC2A5F8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A46246C-7766-4B76-B9F3-9D10D42F00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82" y="1836383"/>
            <a:ext cx="2711087" cy="4351338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A758AF5-A0EE-4B5F-9140-018AB3AF9C54}"/>
              </a:ext>
            </a:extLst>
          </p:cNvPr>
          <p:cNvSpPr/>
          <p:nvPr/>
        </p:nvSpPr>
        <p:spPr>
          <a:xfrm>
            <a:off x="5045336" y="796066"/>
            <a:ext cx="409866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err="1"/>
              <a:t>Кобзарське</a:t>
            </a:r>
            <a:r>
              <a:rPr lang="ru-RU" dirty="0"/>
              <a:t>  </a:t>
            </a:r>
            <a:r>
              <a:rPr lang="ru-RU" dirty="0" err="1"/>
              <a:t>мистецтво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 </a:t>
            </a:r>
            <a:r>
              <a:rPr lang="ru-RU" dirty="0" err="1"/>
              <a:t>творча</a:t>
            </a:r>
            <a:r>
              <a:rPr lang="ru-RU" dirty="0"/>
              <a:t>  і  </a:t>
            </a:r>
            <a:r>
              <a:rPr lang="ru-RU" dirty="0" err="1"/>
              <a:t>виконавська</a:t>
            </a:r>
            <a:r>
              <a:rPr lang="ru-RU" dirty="0"/>
              <a:t>  </a:t>
            </a:r>
            <a:r>
              <a:rPr lang="ru-RU" dirty="0" err="1"/>
              <a:t>майстерність</a:t>
            </a:r>
            <a:r>
              <a:rPr lang="ru-RU" dirty="0"/>
              <a:t>  </a:t>
            </a:r>
            <a:r>
              <a:rPr lang="ru-RU" dirty="0" err="1"/>
              <a:t>кобзарів</a:t>
            </a:r>
            <a:r>
              <a:rPr lang="ru-RU" dirty="0"/>
              <a:t>  і  </a:t>
            </a:r>
            <a:r>
              <a:rPr lang="ru-RU" dirty="0" err="1"/>
              <a:t>бандуристів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 </a:t>
            </a:r>
            <a:r>
              <a:rPr lang="ru-RU" dirty="0" err="1"/>
              <a:t>поєднує</a:t>
            </a:r>
            <a:r>
              <a:rPr lang="ru-RU" dirty="0"/>
              <a:t>  </a:t>
            </a:r>
            <a:r>
              <a:rPr lang="ru-RU" dirty="0" err="1"/>
              <a:t>поезію</a:t>
            </a:r>
            <a:r>
              <a:rPr lang="ru-RU" dirty="0"/>
              <a:t>, </a:t>
            </a:r>
            <a:r>
              <a:rPr lang="ru-RU" dirty="0" err="1"/>
              <a:t>спів</a:t>
            </a:r>
            <a:r>
              <a:rPr lang="ru-RU" dirty="0"/>
              <a:t>  та  </a:t>
            </a:r>
            <a:r>
              <a:rPr lang="ru-RU" dirty="0" err="1"/>
              <a:t>інструментальну</a:t>
            </a:r>
            <a:r>
              <a:rPr lang="ru-RU" dirty="0"/>
              <a:t>  </a:t>
            </a:r>
            <a:r>
              <a:rPr lang="ru-RU" dirty="0" err="1"/>
              <a:t>музику</a:t>
            </a:r>
            <a:r>
              <a:rPr lang="ru-RU" dirty="0"/>
              <a:t>. </a:t>
            </a:r>
            <a:r>
              <a:rPr lang="ru-RU" dirty="0" err="1"/>
              <a:t>Кобзарі</a:t>
            </a:r>
            <a:r>
              <a:rPr lang="ru-RU" dirty="0"/>
              <a:t> – </a:t>
            </a:r>
            <a:r>
              <a:rPr lang="ru-RU" dirty="0" err="1"/>
              <a:t>українські</a:t>
            </a:r>
            <a:r>
              <a:rPr lang="ru-RU" dirty="0"/>
              <a:t>  </a:t>
            </a:r>
            <a:r>
              <a:rPr lang="ru-RU" dirty="0" err="1"/>
              <a:t>народні</a:t>
            </a:r>
            <a:r>
              <a:rPr lang="ru-RU" dirty="0"/>
              <a:t>  </a:t>
            </a:r>
            <a:r>
              <a:rPr lang="ru-RU" dirty="0" err="1"/>
              <a:t>співці</a:t>
            </a:r>
            <a:r>
              <a:rPr lang="ru-RU" dirty="0"/>
              <a:t> та  </a:t>
            </a:r>
            <a:r>
              <a:rPr lang="ru-RU" dirty="0" err="1"/>
              <a:t>музиканти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 </a:t>
            </a:r>
            <a:r>
              <a:rPr lang="ru-RU" dirty="0" err="1"/>
              <a:t>супроводжують</a:t>
            </a:r>
            <a:r>
              <a:rPr lang="ru-RU" dirty="0"/>
              <a:t>  </a:t>
            </a:r>
            <a:r>
              <a:rPr lang="ru-RU" dirty="0" err="1"/>
              <a:t>свій</a:t>
            </a:r>
            <a:r>
              <a:rPr lang="ru-RU" dirty="0"/>
              <a:t>   </a:t>
            </a:r>
            <a:r>
              <a:rPr lang="ru-RU" dirty="0" err="1"/>
              <a:t>спів</a:t>
            </a:r>
            <a:r>
              <a:rPr lang="ru-RU" dirty="0"/>
              <a:t>  </a:t>
            </a:r>
            <a:r>
              <a:rPr lang="ru-RU" dirty="0" err="1"/>
              <a:t>грою</a:t>
            </a:r>
            <a:r>
              <a:rPr lang="ru-RU" dirty="0"/>
              <a:t>  на   </a:t>
            </a:r>
            <a:r>
              <a:rPr lang="ru-RU" dirty="0" err="1"/>
              <a:t>кобзі</a:t>
            </a:r>
            <a:r>
              <a:rPr lang="ru-RU" dirty="0"/>
              <a:t> (</a:t>
            </a:r>
            <a:r>
              <a:rPr lang="ru-RU" dirty="0" err="1"/>
              <a:t>бандурі</a:t>
            </a:r>
            <a:r>
              <a:rPr lang="ru-RU" dirty="0"/>
              <a:t>). </a:t>
            </a:r>
            <a:r>
              <a:rPr lang="ru-RU" dirty="0" err="1"/>
              <a:t>Кобзарське</a:t>
            </a:r>
            <a:r>
              <a:rPr lang="ru-RU" dirty="0"/>
              <a:t>  </a:t>
            </a:r>
            <a:r>
              <a:rPr lang="ru-RU" dirty="0" err="1"/>
              <a:t>мистецтво</a:t>
            </a:r>
            <a:r>
              <a:rPr lang="ru-RU" dirty="0"/>
              <a:t>  </a:t>
            </a:r>
            <a:r>
              <a:rPr lang="ru-RU" dirty="0" err="1"/>
              <a:t>завжди</a:t>
            </a:r>
            <a:r>
              <a:rPr lang="ru-RU" dirty="0"/>
              <a:t>  </a:t>
            </a:r>
            <a:r>
              <a:rPr lang="ru-RU" dirty="0" err="1"/>
              <a:t>пропагувало</a:t>
            </a:r>
            <a:r>
              <a:rPr lang="ru-RU" dirty="0"/>
              <a:t>  </a:t>
            </a:r>
            <a:r>
              <a:rPr lang="ru-RU" dirty="0" err="1"/>
              <a:t>визвольні</a:t>
            </a:r>
            <a:r>
              <a:rPr lang="ru-RU" dirty="0"/>
              <a:t>  </a:t>
            </a:r>
            <a:r>
              <a:rPr lang="ru-RU" dirty="0" err="1"/>
              <a:t>ідеї</a:t>
            </a:r>
            <a:r>
              <a:rPr lang="ru-RU" dirty="0"/>
              <a:t>, </a:t>
            </a:r>
            <a:r>
              <a:rPr lang="ru-RU" dirty="0" err="1"/>
              <a:t>відзначалося</a:t>
            </a:r>
            <a:r>
              <a:rPr lang="ru-RU" dirty="0"/>
              <a:t>  демократизмом, </a:t>
            </a:r>
            <a:r>
              <a:rPr lang="ru-RU" dirty="0" err="1"/>
              <a:t>героїкою</a:t>
            </a:r>
            <a:r>
              <a:rPr lang="ru-RU" dirty="0"/>
              <a:t>  і  </a:t>
            </a:r>
            <a:r>
              <a:rPr lang="ru-RU" dirty="0" err="1"/>
              <a:t>глибоким</a:t>
            </a:r>
            <a:r>
              <a:rPr lang="ru-RU" dirty="0"/>
              <a:t>  </a:t>
            </a:r>
            <a:r>
              <a:rPr lang="ru-RU" dirty="0" err="1"/>
              <a:t>ліризмом</a:t>
            </a:r>
            <a:r>
              <a:rPr lang="ru-RU" dirty="0"/>
              <a:t>.</a:t>
            </a:r>
          </a:p>
          <a:p>
            <a:r>
              <a:rPr lang="ru-RU" dirty="0" err="1"/>
              <a:t>Кобзо</a:t>
            </a:r>
            <a:r>
              <a:rPr lang="ru-RU" dirty="0"/>
              <a:t>! </a:t>
            </a:r>
            <a:r>
              <a:rPr lang="ru-RU" dirty="0" err="1"/>
              <a:t>Ти</a:t>
            </a:r>
            <a:r>
              <a:rPr lang="ru-RU" dirty="0"/>
              <a:t> наша  </a:t>
            </a:r>
            <a:r>
              <a:rPr lang="ru-RU" dirty="0" err="1"/>
              <a:t>одрада</a:t>
            </a:r>
            <a:r>
              <a:rPr lang="ru-RU" dirty="0"/>
              <a:t> </a:t>
            </a:r>
            <a:r>
              <a:rPr lang="ru-RU" dirty="0" err="1"/>
              <a:t>єдина</a:t>
            </a:r>
            <a:endParaRPr lang="ru-RU" dirty="0"/>
          </a:p>
          <a:p>
            <a:r>
              <a:rPr lang="ru-RU" dirty="0" err="1"/>
              <a:t>Поки</a:t>
            </a:r>
            <a:r>
              <a:rPr lang="ru-RU" dirty="0"/>
              <a:t>  </a:t>
            </a:r>
            <a:r>
              <a:rPr lang="ru-RU" dirty="0" err="1"/>
              <a:t>із</a:t>
            </a:r>
            <a:r>
              <a:rPr lang="ru-RU" dirty="0"/>
              <a:t>  </a:t>
            </a:r>
            <a:r>
              <a:rPr lang="ru-RU" dirty="0" err="1"/>
              <a:t>мертвих</a:t>
            </a:r>
            <a:r>
              <a:rPr lang="ru-RU" dirty="0"/>
              <a:t>  </a:t>
            </a:r>
            <a:r>
              <a:rPr lang="ru-RU" dirty="0" err="1"/>
              <a:t>воскресне</a:t>
            </a:r>
            <a:r>
              <a:rPr lang="ru-RU" dirty="0"/>
              <a:t>  </a:t>
            </a:r>
            <a:r>
              <a:rPr lang="ru-RU" dirty="0" err="1"/>
              <a:t>Вкраїна</a:t>
            </a:r>
            <a:r>
              <a:rPr lang="ru-RU" dirty="0"/>
              <a:t>,</a:t>
            </a:r>
          </a:p>
          <a:p>
            <a:r>
              <a:rPr lang="ru-RU" dirty="0" err="1"/>
              <a:t>Поки</a:t>
            </a:r>
            <a:r>
              <a:rPr lang="ru-RU" dirty="0"/>
              <a:t>  </a:t>
            </a:r>
            <a:r>
              <a:rPr lang="ru-RU" dirty="0" err="1"/>
              <a:t>дождеться</a:t>
            </a:r>
            <a:r>
              <a:rPr lang="ru-RU" dirty="0"/>
              <a:t>   </a:t>
            </a:r>
            <a:r>
              <a:rPr lang="ru-RU" dirty="0" err="1"/>
              <a:t>живої</a:t>
            </a:r>
            <a:r>
              <a:rPr lang="ru-RU" dirty="0"/>
              <a:t>  </a:t>
            </a:r>
            <a:r>
              <a:rPr lang="ru-RU" dirty="0" err="1"/>
              <a:t>весни</a:t>
            </a:r>
            <a:r>
              <a:rPr lang="ru-RU" dirty="0"/>
              <a:t>,</a:t>
            </a:r>
          </a:p>
          <a:p>
            <a:r>
              <a:rPr lang="ru-RU" dirty="0" err="1"/>
              <a:t>Ти</a:t>
            </a:r>
            <a:r>
              <a:rPr lang="ru-RU" dirty="0"/>
              <a:t>  нам  про  нашу  </a:t>
            </a:r>
            <a:r>
              <a:rPr lang="ru-RU" dirty="0" err="1"/>
              <a:t>тісноту</a:t>
            </a:r>
            <a:r>
              <a:rPr lang="ru-RU" dirty="0"/>
              <a:t>  </a:t>
            </a:r>
            <a:r>
              <a:rPr lang="ru-RU" dirty="0" err="1"/>
              <a:t>дзвони</a:t>
            </a:r>
            <a:r>
              <a:rPr lang="ru-RU" dirty="0"/>
              <a:t>.</a:t>
            </a:r>
          </a:p>
          <a:p>
            <a:r>
              <a:rPr lang="ru-RU" dirty="0"/>
              <a:t>Стих  </a:t>
            </a:r>
            <a:r>
              <a:rPr lang="ru-RU" dirty="0" err="1"/>
              <a:t>дзвони</a:t>
            </a:r>
            <a:r>
              <a:rPr lang="ru-RU" dirty="0"/>
              <a:t>, нехай </a:t>
            </a:r>
            <a:r>
              <a:rPr lang="ru-RU" dirty="0" err="1"/>
              <a:t>мучене</a:t>
            </a:r>
            <a:r>
              <a:rPr lang="ru-RU" dirty="0"/>
              <a:t>  </a:t>
            </a:r>
            <a:r>
              <a:rPr lang="ru-RU" dirty="0" err="1"/>
              <a:t>серце</a:t>
            </a:r>
            <a:endParaRPr lang="ru-RU" dirty="0"/>
          </a:p>
          <a:p>
            <a:r>
              <a:rPr lang="ru-RU" dirty="0" err="1"/>
              <a:t>Важко</a:t>
            </a:r>
            <a:r>
              <a:rPr lang="ru-RU" dirty="0"/>
              <a:t>  </a:t>
            </a:r>
            <a:r>
              <a:rPr lang="ru-RU" dirty="0" err="1"/>
              <a:t>заб’ється</a:t>
            </a:r>
            <a:r>
              <a:rPr lang="ru-RU" dirty="0"/>
              <a:t> , до  </a:t>
            </a:r>
            <a:r>
              <a:rPr lang="ru-RU" dirty="0" err="1"/>
              <a:t>серця</a:t>
            </a:r>
            <a:r>
              <a:rPr lang="ru-RU" dirty="0"/>
              <a:t>  </a:t>
            </a:r>
            <a:r>
              <a:rPr lang="ru-RU" dirty="0" err="1"/>
              <a:t>озветься</a:t>
            </a:r>
            <a:r>
              <a:rPr lang="ru-RU" dirty="0"/>
              <a:t>,</a:t>
            </a:r>
          </a:p>
          <a:p>
            <a:r>
              <a:rPr lang="ru-RU" dirty="0"/>
              <a:t>Як  на  </a:t>
            </a:r>
            <a:r>
              <a:rPr lang="ru-RU" dirty="0" err="1"/>
              <a:t>бандурі</a:t>
            </a:r>
            <a:r>
              <a:rPr lang="ru-RU" dirty="0"/>
              <a:t>  струна  до  струни.</a:t>
            </a:r>
          </a:p>
        </p:txBody>
      </p:sp>
    </p:spTree>
    <p:extLst>
      <p:ext uri="{BB962C8B-B14F-4D97-AF65-F5344CB8AC3E}">
        <p14:creationId xmlns:p14="http://schemas.microsoft.com/office/powerpoint/2010/main" val="3233833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25D6A-2821-4EEF-9C65-2561BA5C8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B7790A0-9499-4C0E-ABB1-9C8CE5405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925" y="140040"/>
            <a:ext cx="4561749" cy="6717960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CB855D-95C8-44D9-A0AD-7F1E72B8D647}"/>
              </a:ext>
            </a:extLst>
          </p:cNvPr>
          <p:cNvSpPr/>
          <p:nvPr/>
        </p:nvSpPr>
        <p:spPr>
          <a:xfrm>
            <a:off x="6347398" y="1054249"/>
            <a:ext cx="37217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</a:t>
            </a:r>
            <a:r>
              <a:rPr lang="ru-RU" dirty="0" err="1"/>
              <a:t>Останнім</a:t>
            </a:r>
            <a:r>
              <a:rPr lang="ru-RU" dirty="0"/>
              <a:t>  </a:t>
            </a:r>
            <a:r>
              <a:rPr lang="ru-RU" dirty="0" err="1"/>
              <a:t>старосвітським</a:t>
            </a:r>
            <a:r>
              <a:rPr lang="ru-RU" dirty="0"/>
              <a:t>  бандуристом»  </a:t>
            </a:r>
            <a:r>
              <a:rPr lang="ru-RU" dirty="0" err="1"/>
              <a:t>називає</a:t>
            </a:r>
            <a:r>
              <a:rPr lang="ru-RU" dirty="0"/>
              <a:t>  себе  </a:t>
            </a:r>
            <a:r>
              <a:rPr lang="ru-RU" dirty="0" err="1"/>
              <a:t>Георгій</a:t>
            </a:r>
            <a:r>
              <a:rPr lang="ru-RU" dirty="0"/>
              <a:t>  Ткаченко. </a:t>
            </a:r>
            <a:r>
              <a:rPr lang="ru-RU" dirty="0" err="1"/>
              <a:t>Вражений</a:t>
            </a:r>
            <a:r>
              <a:rPr lang="ru-RU" dirty="0"/>
              <a:t>  </a:t>
            </a:r>
            <a:r>
              <a:rPr lang="ru-RU" dirty="0" err="1"/>
              <a:t>грою</a:t>
            </a:r>
            <a:r>
              <a:rPr lang="ru-RU" dirty="0"/>
              <a:t>  та  </a:t>
            </a:r>
            <a:r>
              <a:rPr lang="ru-RU" dirty="0" err="1"/>
              <a:t>співом</a:t>
            </a:r>
            <a:r>
              <a:rPr lang="ru-RU" dirty="0"/>
              <a:t>  бандуриста  на  </a:t>
            </a:r>
            <a:r>
              <a:rPr lang="ru-RU" dirty="0" err="1"/>
              <a:t>вулицях</a:t>
            </a:r>
            <a:r>
              <a:rPr lang="ru-RU" dirty="0"/>
              <a:t>  </a:t>
            </a:r>
            <a:r>
              <a:rPr lang="ru-RU" dirty="0" err="1"/>
              <a:t>Харкова</a:t>
            </a:r>
            <a:r>
              <a:rPr lang="ru-RU" dirty="0"/>
              <a:t>, де  </a:t>
            </a:r>
            <a:r>
              <a:rPr lang="ru-RU" dirty="0" err="1"/>
              <a:t>він</a:t>
            </a:r>
            <a:r>
              <a:rPr lang="ru-RU" dirty="0"/>
              <a:t>  </a:t>
            </a:r>
            <a:r>
              <a:rPr lang="ru-RU" dirty="0" err="1"/>
              <a:t>навчався</a:t>
            </a:r>
            <a:r>
              <a:rPr lang="ru-RU" dirty="0"/>
              <a:t>  у  </a:t>
            </a:r>
            <a:r>
              <a:rPr lang="ru-RU" dirty="0" err="1"/>
              <a:t>художньому</a:t>
            </a:r>
            <a:r>
              <a:rPr lang="ru-RU" dirty="0"/>
              <a:t>  </a:t>
            </a:r>
            <a:r>
              <a:rPr lang="ru-RU" dirty="0" err="1"/>
              <a:t>училищі</a:t>
            </a:r>
            <a:r>
              <a:rPr lang="ru-RU" dirty="0"/>
              <a:t>  в 1917  </a:t>
            </a:r>
            <a:r>
              <a:rPr lang="ru-RU" dirty="0" err="1"/>
              <a:t>році</a:t>
            </a:r>
            <a:r>
              <a:rPr lang="ru-RU" dirty="0"/>
              <a:t>, </a:t>
            </a:r>
            <a:r>
              <a:rPr lang="ru-RU" dirty="0" err="1"/>
              <a:t>ткаченко</a:t>
            </a:r>
            <a:r>
              <a:rPr lang="ru-RU" dirty="0"/>
              <a:t> раз  і  </a:t>
            </a:r>
            <a:r>
              <a:rPr lang="ru-RU" dirty="0" err="1"/>
              <a:t>назавжди</a:t>
            </a:r>
            <a:r>
              <a:rPr lang="ru-RU" dirty="0"/>
              <a:t>  </a:t>
            </a:r>
            <a:r>
              <a:rPr lang="ru-RU" dirty="0" err="1"/>
              <a:t>обрав</a:t>
            </a:r>
            <a:r>
              <a:rPr lang="ru-RU" dirty="0"/>
              <a:t>  для  себе  долю  </a:t>
            </a:r>
            <a:r>
              <a:rPr lang="ru-RU" dirty="0" err="1"/>
              <a:t>виконавця</a:t>
            </a:r>
            <a:r>
              <a:rPr lang="ru-RU" dirty="0"/>
              <a:t>  на  </a:t>
            </a:r>
            <a:r>
              <a:rPr lang="ru-RU" dirty="0" err="1"/>
              <a:t>бандурі</a:t>
            </a:r>
            <a:r>
              <a:rPr lang="ru-RU" dirty="0"/>
              <a:t>. </a:t>
            </a:r>
            <a:r>
              <a:rPr lang="ru-RU" dirty="0" err="1"/>
              <a:t>Важливий</a:t>
            </a:r>
            <a:r>
              <a:rPr lang="ru-RU" dirty="0"/>
              <a:t>  </a:t>
            </a:r>
            <a:r>
              <a:rPr lang="ru-RU" dirty="0" err="1"/>
              <a:t>внесок</a:t>
            </a:r>
            <a:r>
              <a:rPr lang="ru-RU" dirty="0"/>
              <a:t>  </a:t>
            </a:r>
            <a:r>
              <a:rPr lang="ru-RU" dirty="0" err="1"/>
              <a:t>належить</a:t>
            </a:r>
            <a:r>
              <a:rPr lang="ru-RU" dirty="0"/>
              <a:t>  </a:t>
            </a:r>
            <a:r>
              <a:rPr lang="ru-RU" dirty="0" err="1"/>
              <a:t>йому</a:t>
            </a:r>
            <a:r>
              <a:rPr lang="ru-RU" dirty="0"/>
              <a:t>  у  </a:t>
            </a:r>
            <a:r>
              <a:rPr lang="ru-RU" dirty="0" err="1"/>
              <a:t>відновлені</a:t>
            </a:r>
            <a:r>
              <a:rPr lang="ru-RU" dirty="0"/>
              <a:t>  за  </a:t>
            </a:r>
            <a:r>
              <a:rPr lang="ru-RU" dirty="0" err="1"/>
              <a:t>спогадами</a:t>
            </a:r>
            <a:r>
              <a:rPr lang="ru-RU" dirty="0"/>
              <a:t>, </a:t>
            </a:r>
            <a:r>
              <a:rPr lang="ru-RU" dirty="0" err="1"/>
              <a:t>літературними</a:t>
            </a:r>
            <a:r>
              <a:rPr lang="ru-RU" dirty="0"/>
              <a:t>  </a:t>
            </a:r>
            <a:r>
              <a:rPr lang="ru-RU" dirty="0" err="1"/>
              <a:t>джерелами</a:t>
            </a:r>
            <a:r>
              <a:rPr lang="ru-RU" dirty="0"/>
              <a:t> та у </a:t>
            </a:r>
            <a:r>
              <a:rPr lang="ru-RU" dirty="0" err="1"/>
              <a:t>збереженні</a:t>
            </a:r>
            <a:r>
              <a:rPr lang="ru-RU" dirty="0"/>
              <a:t>  </a:t>
            </a:r>
            <a:r>
              <a:rPr lang="ru-RU" dirty="0" err="1"/>
              <a:t>справжньої</a:t>
            </a:r>
            <a:r>
              <a:rPr lang="ru-RU" dirty="0"/>
              <a:t>  </a:t>
            </a:r>
            <a:r>
              <a:rPr lang="ru-RU" dirty="0" err="1"/>
              <a:t>народної</a:t>
            </a:r>
            <a:r>
              <a:rPr lang="ru-RU" dirty="0"/>
              <a:t>  </a:t>
            </a:r>
            <a:r>
              <a:rPr lang="ru-RU" dirty="0" err="1"/>
              <a:t>бандури</a:t>
            </a:r>
            <a:r>
              <a:rPr lang="ru-RU" dirty="0"/>
              <a:t> -  без  </a:t>
            </a:r>
            <a:r>
              <a:rPr lang="ru-RU" dirty="0" err="1"/>
              <a:t>видозмін</a:t>
            </a:r>
            <a:r>
              <a:rPr lang="ru-RU" dirty="0"/>
              <a:t>, </a:t>
            </a:r>
            <a:r>
              <a:rPr lang="ru-RU" dirty="0" err="1"/>
              <a:t>яких</a:t>
            </a:r>
            <a:r>
              <a:rPr lang="ru-RU" dirty="0"/>
              <a:t>  вона </a:t>
            </a:r>
            <a:r>
              <a:rPr lang="ru-RU" dirty="0" err="1"/>
              <a:t>зазнала</a:t>
            </a:r>
            <a:r>
              <a:rPr lang="ru-RU" dirty="0"/>
              <a:t>  </a:t>
            </a:r>
            <a:r>
              <a:rPr lang="ru-RU" dirty="0" err="1"/>
              <a:t>впродовж</a:t>
            </a:r>
            <a:r>
              <a:rPr lang="ru-RU" dirty="0"/>
              <a:t>  </a:t>
            </a:r>
            <a:r>
              <a:rPr lang="ru-RU" dirty="0" err="1"/>
              <a:t>минулого</a:t>
            </a:r>
            <a:r>
              <a:rPr lang="ru-RU" dirty="0"/>
              <a:t>  </a:t>
            </a:r>
            <a:r>
              <a:rPr lang="ru-RU" dirty="0" err="1"/>
              <a:t>століття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30070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064E1-CFA9-44A1-8C60-686D8A31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6135300-1CBE-434B-B9EA-779FC9C118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361697"/>
            <a:ext cx="7011420" cy="4617521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782BAD0-47B9-4759-A9B6-0C7E83FA1982}"/>
              </a:ext>
            </a:extLst>
          </p:cNvPr>
          <p:cNvSpPr/>
          <p:nvPr/>
        </p:nvSpPr>
        <p:spPr>
          <a:xfrm>
            <a:off x="8326418" y="1183341"/>
            <a:ext cx="27216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Бандура і кобза – </a:t>
            </a:r>
            <a:r>
              <a:rPr lang="ru-RU" dirty="0" err="1"/>
              <a:t>старовинні</a:t>
            </a:r>
            <a:r>
              <a:rPr lang="ru-RU" dirty="0"/>
              <a:t>  </a:t>
            </a:r>
            <a:r>
              <a:rPr lang="ru-RU" dirty="0" err="1"/>
              <a:t>українські</a:t>
            </a:r>
            <a:r>
              <a:rPr lang="ru-RU" dirty="0"/>
              <a:t>  </a:t>
            </a:r>
            <a:r>
              <a:rPr lang="ru-RU" dirty="0" err="1"/>
              <a:t>струнні</a:t>
            </a:r>
            <a:r>
              <a:rPr lang="ru-RU" dirty="0"/>
              <a:t>  </a:t>
            </a:r>
            <a:r>
              <a:rPr lang="ru-RU" dirty="0" err="1"/>
              <a:t>щипкові</a:t>
            </a:r>
            <a:r>
              <a:rPr lang="ru-RU" dirty="0"/>
              <a:t>  </a:t>
            </a:r>
            <a:r>
              <a:rPr lang="ru-RU" dirty="0" err="1"/>
              <a:t>музичні</a:t>
            </a:r>
            <a:r>
              <a:rPr lang="ru-RU" dirty="0"/>
              <a:t>  </a:t>
            </a:r>
            <a:r>
              <a:rPr lang="ru-RU" dirty="0" err="1"/>
              <a:t>інструменти</a:t>
            </a:r>
            <a:r>
              <a:rPr lang="ru-RU" dirty="0"/>
              <a:t>.</a:t>
            </a:r>
          </a:p>
          <a:p>
            <a:r>
              <a:rPr lang="ru-RU" dirty="0"/>
              <a:t>         </a:t>
            </a:r>
            <a:r>
              <a:rPr lang="ru-RU" dirty="0" err="1"/>
              <a:t>Походять</a:t>
            </a:r>
            <a:r>
              <a:rPr lang="ru-RU" dirty="0"/>
              <a:t>  вони  </a:t>
            </a:r>
            <a:r>
              <a:rPr lang="ru-RU" dirty="0" err="1"/>
              <a:t>від</a:t>
            </a:r>
            <a:r>
              <a:rPr lang="ru-RU" dirty="0"/>
              <a:t>  </a:t>
            </a:r>
            <a:r>
              <a:rPr lang="ru-RU" dirty="0" err="1"/>
              <a:t>давньоарабської</a:t>
            </a:r>
            <a:r>
              <a:rPr lang="ru-RU" dirty="0"/>
              <a:t>  </a:t>
            </a:r>
            <a:r>
              <a:rPr lang="ru-RU" dirty="0" err="1"/>
              <a:t>лютні</a:t>
            </a:r>
            <a:r>
              <a:rPr lang="ru-RU" dirty="0"/>
              <a:t>  та  </a:t>
            </a:r>
            <a:r>
              <a:rPr lang="ru-RU" dirty="0" err="1"/>
              <a:t>давньогрецької</a:t>
            </a:r>
            <a:r>
              <a:rPr lang="ru-RU" dirty="0"/>
              <a:t>  </a:t>
            </a:r>
            <a:r>
              <a:rPr lang="ru-RU" dirty="0" err="1"/>
              <a:t>цитри</a:t>
            </a:r>
            <a:r>
              <a:rPr lang="ru-RU" dirty="0"/>
              <a:t>  і  </a:t>
            </a:r>
            <a:r>
              <a:rPr lang="ru-RU" dirty="0" err="1"/>
              <a:t>різняться</a:t>
            </a:r>
            <a:r>
              <a:rPr lang="ru-RU" dirty="0"/>
              <a:t>  </a:t>
            </a:r>
            <a:r>
              <a:rPr lang="ru-RU" dirty="0" err="1"/>
              <a:t>зовнішнім</a:t>
            </a:r>
            <a:r>
              <a:rPr lang="ru-RU" dirty="0"/>
              <a:t>  </a:t>
            </a:r>
            <a:r>
              <a:rPr lang="ru-RU" dirty="0" err="1"/>
              <a:t>виглядом</a:t>
            </a:r>
            <a:r>
              <a:rPr lang="ru-RU" dirty="0"/>
              <a:t>  та  </a:t>
            </a:r>
            <a:r>
              <a:rPr lang="ru-RU" dirty="0" err="1"/>
              <a:t>музичними</a:t>
            </a:r>
            <a:r>
              <a:rPr lang="ru-RU" dirty="0"/>
              <a:t>  </a:t>
            </a:r>
            <a:r>
              <a:rPr lang="ru-RU" dirty="0" err="1"/>
              <a:t>якостями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  в  </a:t>
            </a:r>
            <a:r>
              <a:rPr lang="ru-RU" dirty="0" err="1"/>
              <a:t>літературних</a:t>
            </a:r>
            <a:r>
              <a:rPr lang="ru-RU" dirty="0"/>
              <a:t>  </a:t>
            </a:r>
            <a:r>
              <a:rPr lang="ru-RU" dirty="0" err="1"/>
              <a:t>творах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 в  </a:t>
            </a:r>
            <a:r>
              <a:rPr lang="ru-RU" dirty="0" err="1"/>
              <a:t>творчості</a:t>
            </a:r>
            <a:r>
              <a:rPr lang="ru-RU" dirty="0"/>
              <a:t>  Тараса  Шевченка, </a:t>
            </a:r>
            <a:r>
              <a:rPr lang="ru-RU" dirty="0" err="1"/>
              <a:t>назви</a:t>
            </a:r>
            <a:r>
              <a:rPr lang="ru-RU" dirty="0"/>
              <a:t>  </a:t>
            </a:r>
            <a:r>
              <a:rPr lang="ru-RU" dirty="0" err="1"/>
              <a:t>цих</a:t>
            </a:r>
            <a:r>
              <a:rPr lang="ru-RU" dirty="0"/>
              <a:t>  </a:t>
            </a:r>
            <a:r>
              <a:rPr lang="ru-RU" dirty="0" err="1"/>
              <a:t>інструментів</a:t>
            </a:r>
            <a:r>
              <a:rPr lang="ru-RU" dirty="0"/>
              <a:t>  </a:t>
            </a:r>
            <a:r>
              <a:rPr lang="ru-RU" dirty="0" err="1"/>
              <a:t>підмінялися</a:t>
            </a:r>
            <a:r>
              <a:rPr lang="ru-RU" dirty="0"/>
              <a:t>  одна  одною.</a:t>
            </a:r>
          </a:p>
        </p:txBody>
      </p:sp>
    </p:spTree>
    <p:extLst>
      <p:ext uri="{BB962C8B-B14F-4D97-AF65-F5344CB8AC3E}">
        <p14:creationId xmlns:p14="http://schemas.microsoft.com/office/powerpoint/2010/main" val="1584913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EC605E-B06E-4937-BAE5-7A28B21D2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BED69FC-8C9F-437A-AC32-174AB400E0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28" y="433476"/>
            <a:ext cx="5991048" cy="5991048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B896E30-6975-43BB-85C7-692B90462839}"/>
              </a:ext>
            </a:extLst>
          </p:cNvPr>
          <p:cNvSpPr/>
          <p:nvPr/>
        </p:nvSpPr>
        <p:spPr>
          <a:xfrm>
            <a:off x="7089288" y="1075765"/>
            <a:ext cx="349623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Ліра</a:t>
            </a:r>
            <a:r>
              <a:rPr lang="ru-RU" dirty="0"/>
              <a:t> – </a:t>
            </a:r>
            <a:r>
              <a:rPr lang="ru-RU" dirty="0" err="1"/>
              <a:t>дерев’яний</a:t>
            </a:r>
            <a:r>
              <a:rPr lang="ru-RU" dirty="0"/>
              <a:t>  </a:t>
            </a:r>
            <a:r>
              <a:rPr lang="ru-RU" dirty="0" err="1"/>
              <a:t>струнний</a:t>
            </a:r>
            <a:r>
              <a:rPr lang="ru-RU" dirty="0"/>
              <a:t>  </a:t>
            </a:r>
            <a:r>
              <a:rPr lang="ru-RU" dirty="0" err="1"/>
              <a:t>щипковий</a:t>
            </a:r>
            <a:r>
              <a:rPr lang="ru-RU" dirty="0"/>
              <a:t>  </a:t>
            </a:r>
            <a:r>
              <a:rPr lang="ru-RU" dirty="0" err="1"/>
              <a:t>музичний</a:t>
            </a:r>
            <a:r>
              <a:rPr lang="ru-RU" dirty="0"/>
              <a:t>  </a:t>
            </a:r>
            <a:r>
              <a:rPr lang="ru-RU" dirty="0" err="1"/>
              <a:t>інструмент</a:t>
            </a:r>
            <a:r>
              <a:rPr lang="ru-RU" dirty="0"/>
              <a:t>, </a:t>
            </a:r>
            <a:r>
              <a:rPr lang="ru-RU" dirty="0" err="1"/>
              <a:t>відомий</a:t>
            </a:r>
            <a:r>
              <a:rPr lang="ru-RU" dirty="0"/>
              <a:t>  </a:t>
            </a:r>
            <a:r>
              <a:rPr lang="ru-RU" dirty="0" err="1"/>
              <a:t>ще</a:t>
            </a:r>
            <a:r>
              <a:rPr lang="ru-RU" dirty="0"/>
              <a:t>  за  </a:t>
            </a:r>
            <a:r>
              <a:rPr lang="ru-RU" dirty="0" err="1"/>
              <a:t>часів</a:t>
            </a:r>
            <a:r>
              <a:rPr lang="ru-RU" dirty="0"/>
              <a:t>  </a:t>
            </a:r>
            <a:r>
              <a:rPr lang="ru-RU" dirty="0" err="1"/>
              <a:t>Давньої</a:t>
            </a:r>
            <a:r>
              <a:rPr lang="ru-RU" dirty="0"/>
              <a:t>  </a:t>
            </a:r>
            <a:r>
              <a:rPr lang="ru-RU" dirty="0" err="1"/>
              <a:t>Греції</a:t>
            </a:r>
            <a:r>
              <a:rPr lang="ru-RU" dirty="0"/>
              <a:t>.  </a:t>
            </a:r>
            <a:r>
              <a:rPr lang="ru-RU" dirty="0" err="1"/>
              <a:t>Колісна</a:t>
            </a:r>
            <a:r>
              <a:rPr lang="ru-RU" dirty="0"/>
              <a:t>  </a:t>
            </a:r>
            <a:r>
              <a:rPr lang="ru-RU" dirty="0" err="1"/>
              <a:t>ліра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 </a:t>
            </a:r>
            <a:r>
              <a:rPr lang="ru-RU" dirty="0" err="1"/>
              <a:t>різновид</a:t>
            </a:r>
            <a:r>
              <a:rPr lang="ru-RU" dirty="0"/>
              <a:t>  </a:t>
            </a:r>
            <a:r>
              <a:rPr lang="ru-RU" dirty="0" err="1"/>
              <a:t>ліри</a:t>
            </a:r>
            <a:r>
              <a:rPr lang="ru-RU" dirty="0"/>
              <a:t>, на  </a:t>
            </a:r>
            <a:r>
              <a:rPr lang="ru-RU" dirty="0" err="1"/>
              <a:t>якій</a:t>
            </a:r>
            <a:r>
              <a:rPr lang="ru-RU" dirty="0"/>
              <a:t>  </a:t>
            </a:r>
            <a:r>
              <a:rPr lang="ru-RU" dirty="0" err="1"/>
              <a:t>грають</a:t>
            </a:r>
            <a:r>
              <a:rPr lang="ru-RU" dirty="0"/>
              <a:t>, </a:t>
            </a:r>
            <a:r>
              <a:rPr lang="ru-RU" dirty="0" err="1"/>
              <a:t>обертаючи</a:t>
            </a:r>
            <a:r>
              <a:rPr lang="ru-RU" dirty="0"/>
              <a:t>  колесо, за  </a:t>
            </a:r>
            <a:r>
              <a:rPr lang="ru-RU" dirty="0" err="1"/>
              <a:t>допомогою</a:t>
            </a:r>
            <a:r>
              <a:rPr lang="ru-RU" dirty="0"/>
              <a:t> 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відтворюється</a:t>
            </a:r>
            <a:r>
              <a:rPr lang="ru-RU" dirty="0"/>
              <a:t>  звук. </a:t>
            </a:r>
            <a:r>
              <a:rPr lang="ru-RU" dirty="0" err="1"/>
              <a:t>Саме</a:t>
            </a:r>
            <a:r>
              <a:rPr lang="ru-RU" dirty="0"/>
              <a:t>  на  </a:t>
            </a:r>
            <a:r>
              <a:rPr lang="ru-RU" dirty="0" err="1"/>
              <a:t>колісних</a:t>
            </a:r>
            <a:r>
              <a:rPr lang="ru-RU" dirty="0"/>
              <a:t>  </a:t>
            </a:r>
            <a:r>
              <a:rPr lang="ru-RU" dirty="0" err="1"/>
              <a:t>лірах</a:t>
            </a:r>
            <a:r>
              <a:rPr lang="ru-RU" dirty="0"/>
              <a:t>  </a:t>
            </a:r>
            <a:r>
              <a:rPr lang="ru-RU" dirty="0" err="1"/>
              <a:t>грали</a:t>
            </a:r>
            <a:r>
              <a:rPr lang="ru-RU" dirty="0"/>
              <a:t>  </a:t>
            </a:r>
            <a:r>
              <a:rPr lang="ru-RU" dirty="0" err="1"/>
              <a:t>здавна</a:t>
            </a:r>
            <a:r>
              <a:rPr lang="ru-RU" dirty="0"/>
              <a:t>  </a:t>
            </a:r>
            <a:r>
              <a:rPr lang="ru-RU" dirty="0" err="1"/>
              <a:t>народні</a:t>
            </a:r>
            <a:r>
              <a:rPr lang="ru-RU" dirty="0"/>
              <a:t> </a:t>
            </a:r>
            <a:r>
              <a:rPr lang="ru-RU" dirty="0" err="1"/>
              <a:t>музики</a:t>
            </a:r>
            <a:r>
              <a:rPr lang="ru-RU" dirty="0"/>
              <a:t> – </a:t>
            </a:r>
            <a:r>
              <a:rPr lang="ru-RU" dirty="0" err="1"/>
              <a:t>лірики</a:t>
            </a:r>
            <a:r>
              <a:rPr lang="ru-RU" dirty="0"/>
              <a:t>.</a:t>
            </a:r>
          </a:p>
          <a:p>
            <a:r>
              <a:rPr lang="ru-RU" dirty="0"/>
              <a:t>         </a:t>
            </a:r>
            <a:r>
              <a:rPr lang="ru-RU" dirty="0" err="1"/>
              <a:t>Під</a:t>
            </a:r>
            <a:r>
              <a:rPr lang="ru-RU" dirty="0"/>
              <a:t>  час  </a:t>
            </a:r>
            <a:r>
              <a:rPr lang="ru-RU" dirty="0" err="1"/>
              <a:t>народних</a:t>
            </a:r>
            <a:r>
              <a:rPr lang="ru-RU" dirty="0"/>
              <a:t>  свят  </a:t>
            </a:r>
            <a:r>
              <a:rPr lang="ru-RU" dirty="0" err="1"/>
              <a:t>музиканти</a:t>
            </a:r>
            <a:r>
              <a:rPr lang="ru-RU" dirty="0"/>
              <a:t>  </a:t>
            </a:r>
            <a:r>
              <a:rPr lang="ru-RU" dirty="0" err="1"/>
              <a:t>звеселяли</a:t>
            </a:r>
            <a:r>
              <a:rPr lang="ru-RU" dirty="0"/>
              <a:t>  </a:t>
            </a:r>
            <a:r>
              <a:rPr lang="ru-RU" dirty="0" err="1"/>
              <a:t>слухачів</a:t>
            </a:r>
            <a:r>
              <a:rPr lang="ru-RU" dirty="0"/>
              <a:t>  </a:t>
            </a:r>
            <a:r>
              <a:rPr lang="ru-RU" dirty="0" err="1"/>
              <a:t>веселими</a:t>
            </a:r>
            <a:r>
              <a:rPr lang="ru-RU" dirty="0"/>
              <a:t>, </a:t>
            </a:r>
            <a:r>
              <a:rPr lang="ru-RU" dirty="0" err="1"/>
              <a:t>запальними</a:t>
            </a:r>
            <a:r>
              <a:rPr lang="ru-RU" dirty="0"/>
              <a:t>  </a:t>
            </a:r>
            <a:r>
              <a:rPr lang="ru-RU" dirty="0" err="1"/>
              <a:t>мелодіями</a:t>
            </a:r>
            <a:r>
              <a:rPr lang="ru-RU" dirty="0"/>
              <a:t>, </a:t>
            </a:r>
            <a:r>
              <a:rPr lang="ru-RU" dirty="0" err="1"/>
              <a:t>грою</a:t>
            </a:r>
            <a:r>
              <a:rPr lang="ru-RU" dirty="0"/>
              <a:t>  на  </a:t>
            </a:r>
            <a:r>
              <a:rPr lang="ru-RU" dirty="0" err="1"/>
              <a:t>народних</a:t>
            </a:r>
            <a:r>
              <a:rPr lang="ru-RU" dirty="0"/>
              <a:t>  </a:t>
            </a:r>
            <a:r>
              <a:rPr lang="ru-RU" dirty="0" err="1"/>
              <a:t>музичних</a:t>
            </a:r>
            <a:r>
              <a:rPr lang="ru-RU" dirty="0"/>
              <a:t>  </a:t>
            </a:r>
            <a:r>
              <a:rPr lang="ru-RU" dirty="0" err="1"/>
              <a:t>інструментах</a:t>
            </a:r>
            <a:r>
              <a:rPr lang="ru-RU" dirty="0"/>
              <a:t> – </a:t>
            </a:r>
            <a:r>
              <a:rPr lang="ru-RU" dirty="0" err="1"/>
              <a:t>бубоні</a:t>
            </a:r>
            <a:r>
              <a:rPr lang="ru-RU" dirty="0"/>
              <a:t>, </a:t>
            </a:r>
            <a:r>
              <a:rPr lang="ru-RU" dirty="0" err="1"/>
              <a:t>скрипці</a:t>
            </a:r>
            <a:r>
              <a:rPr lang="ru-RU" dirty="0"/>
              <a:t>, цимбалах. </a:t>
            </a:r>
            <a:r>
              <a:rPr lang="ru-RU" dirty="0" err="1"/>
              <a:t>Цих</a:t>
            </a:r>
            <a:r>
              <a:rPr lang="ru-RU" dirty="0"/>
              <a:t>  </a:t>
            </a:r>
            <a:r>
              <a:rPr lang="ru-RU" dirty="0" err="1"/>
              <a:t>музикантів</a:t>
            </a:r>
            <a:r>
              <a:rPr lang="ru-RU" dirty="0"/>
              <a:t>  </a:t>
            </a:r>
            <a:r>
              <a:rPr lang="ru-RU" dirty="0" err="1"/>
              <a:t>називали</a:t>
            </a:r>
            <a:r>
              <a:rPr lang="ru-RU" dirty="0"/>
              <a:t> «</a:t>
            </a:r>
            <a:r>
              <a:rPr lang="ru-RU" dirty="0" err="1"/>
              <a:t>троїстими</a:t>
            </a:r>
            <a:r>
              <a:rPr lang="ru-RU" dirty="0"/>
              <a:t>  </a:t>
            </a:r>
            <a:r>
              <a:rPr lang="ru-RU" dirty="0" err="1"/>
              <a:t>музиками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874497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5E6090-0ED3-4F3A-95B7-E64609BDF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75D9A9E-0935-43EB-B07F-27BE7331D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49" y="215153"/>
            <a:ext cx="10133704" cy="6551407"/>
          </a:xfrm>
        </p:spPr>
      </p:pic>
    </p:spTree>
    <p:extLst>
      <p:ext uri="{BB962C8B-B14F-4D97-AF65-F5344CB8AC3E}">
        <p14:creationId xmlns:p14="http://schemas.microsoft.com/office/powerpoint/2010/main" val="867651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5CE5A0-4A59-4CE3-B83E-6D20CA62F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C84AA3C-6F26-4AE6-B14B-7BE943FA1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433" y="428436"/>
            <a:ext cx="8580179" cy="6429564"/>
          </a:xfrm>
        </p:spPr>
      </p:pic>
    </p:spTree>
    <p:extLst>
      <p:ext uri="{BB962C8B-B14F-4D97-AF65-F5344CB8AC3E}">
        <p14:creationId xmlns:p14="http://schemas.microsoft.com/office/powerpoint/2010/main" val="362768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45C50A-69C0-4301-9853-8920095CD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BFF1A5D-DF10-481A-B0AE-2D517227F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33" y="-281236"/>
            <a:ext cx="9673618" cy="6961735"/>
          </a:xfrm>
        </p:spPr>
      </p:pic>
    </p:spTree>
    <p:extLst>
      <p:ext uri="{BB962C8B-B14F-4D97-AF65-F5344CB8AC3E}">
        <p14:creationId xmlns:p14="http://schemas.microsoft.com/office/powerpoint/2010/main" val="3059079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36340-CA33-4F7E-91B0-BC571456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800DC1D-E015-4E4F-B02D-B43271BFC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16" y="365125"/>
            <a:ext cx="9035838" cy="6256259"/>
          </a:xfrm>
        </p:spPr>
      </p:pic>
    </p:spTree>
    <p:extLst>
      <p:ext uri="{BB962C8B-B14F-4D97-AF65-F5344CB8AC3E}">
        <p14:creationId xmlns:p14="http://schemas.microsoft.com/office/powerpoint/2010/main" val="3868354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16FBD-A0B4-4814-8C3B-0605C930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69A38BA-0BE5-4BAD-878F-F35E86818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675" y="365125"/>
            <a:ext cx="8950474" cy="6712856"/>
          </a:xfrm>
        </p:spPr>
      </p:pic>
    </p:spTree>
    <p:extLst>
      <p:ext uri="{BB962C8B-B14F-4D97-AF65-F5344CB8AC3E}">
        <p14:creationId xmlns:p14="http://schemas.microsoft.com/office/powerpoint/2010/main" val="3617492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A1844-CC19-4B80-ADDB-E6FF9ABCB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A09719-9FB2-45CD-8430-8A2FCD32C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ДОМАШНЄ  ЗАВДАННЯ</a:t>
            </a:r>
          </a:p>
          <a:p>
            <a:r>
              <a:rPr lang="ru-RU" dirty="0" err="1"/>
              <a:t>Дізнатися</a:t>
            </a:r>
            <a:r>
              <a:rPr lang="ru-RU" dirty="0"/>
              <a:t>  про </a:t>
            </a:r>
            <a:r>
              <a:rPr lang="ru-RU" dirty="0" err="1"/>
              <a:t>походження</a:t>
            </a:r>
            <a:r>
              <a:rPr lang="ru-RU" dirty="0"/>
              <a:t>  народного  </a:t>
            </a:r>
            <a:r>
              <a:rPr lang="ru-RU" dirty="0" err="1"/>
              <a:t>інструмента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 вас  </a:t>
            </a:r>
            <a:r>
              <a:rPr lang="ru-RU" dirty="0" err="1"/>
              <a:t>найбільше</a:t>
            </a:r>
            <a:r>
              <a:rPr lang="ru-RU" dirty="0"/>
              <a:t>  </a:t>
            </a:r>
            <a:r>
              <a:rPr lang="ru-RU" dirty="0" err="1"/>
              <a:t>зацікавив</a:t>
            </a:r>
            <a:r>
              <a:rPr lang="ru-RU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50037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365</Words>
  <Application>Microsoft Office PowerPoint</Application>
  <PresentationFormat>Широкоэкранный</PresentationFormat>
  <Paragraphs>18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 Народні музичні  інструменти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Народні музичні  інструменти</dc:title>
  <dc:creator>Пользователь</dc:creator>
  <cp:lastModifiedBy>Пользователь</cp:lastModifiedBy>
  <cp:revision>3</cp:revision>
  <dcterms:created xsi:type="dcterms:W3CDTF">2020-03-25T17:30:56Z</dcterms:created>
  <dcterms:modified xsi:type="dcterms:W3CDTF">2020-03-25T17:48:41Z</dcterms:modified>
</cp:coreProperties>
</file>