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305" r:id="rId3"/>
    <p:sldId id="319" r:id="rId4"/>
    <p:sldId id="320" r:id="rId5"/>
    <p:sldId id="321" r:id="rId6"/>
    <p:sldId id="277" r:id="rId7"/>
    <p:sldId id="318" r:id="rId8"/>
    <p:sldId id="317" r:id="rId9"/>
    <p:sldId id="316" r:id="rId10"/>
    <p:sldId id="301" r:id="rId11"/>
    <p:sldId id="292" r:id="rId12"/>
    <p:sldId id="323" r:id="rId13"/>
    <p:sldId id="287" r:id="rId14"/>
    <p:sldId id="322" r:id="rId15"/>
    <p:sldId id="272" r:id="rId16"/>
    <p:sldId id="286" r:id="rId17"/>
    <p:sldId id="324" r:id="rId18"/>
    <p:sldId id="30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14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31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47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04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72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43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01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73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96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040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11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0106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743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122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306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689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7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56094-6015-46CD-B9E0-5B8827F34B7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F5BC50B-F585-457E-AD97-211B66746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17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7128" y="1099457"/>
            <a:ext cx="6968376" cy="947057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7030A0"/>
                </a:solidFill>
              </a:rPr>
              <a:t>Казкові розповіді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ÐÐ°ÑÑÐ¸Ð½ÐºÐ¸ Ð¿Ð¾ Ð·Ð°Ð¿ÑÐ¾ÑÑ ÐºÐ°Ð·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61" y="2046514"/>
            <a:ext cx="62484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09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0"/>
            <a:ext cx="2115024" cy="187856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514600"/>
            <a:ext cx="6881085" cy="395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2" y="253231"/>
            <a:ext cx="6857760" cy="167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1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78971" y="0"/>
            <a:ext cx="6347713" cy="1320800"/>
          </a:xfrm>
        </p:spPr>
        <p:txBody>
          <a:bodyPr/>
          <a:lstStyle/>
          <a:p>
            <a:r>
              <a:rPr lang="uk-UA" altLang="ru-RU" dirty="0" smtClean="0"/>
              <a:t>Музична казка « Івасик – </a:t>
            </a:r>
            <a:r>
              <a:rPr lang="uk-UA" altLang="ru-RU" dirty="0" err="1" smtClean="0"/>
              <a:t>Телесик</a:t>
            </a:r>
            <a:r>
              <a:rPr lang="uk-UA" altLang="ru-RU" dirty="0" smtClean="0"/>
              <a:t>» - слухання</a:t>
            </a:r>
            <a:endParaRPr lang="ru-RU" altLang="ru-RU" dirty="0" smtClean="0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1" y="2046407"/>
            <a:ext cx="7298307" cy="4191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0"/>
            <a:ext cx="2115024" cy="18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4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1063"/>
            <a:ext cx="4038600" cy="34702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421063"/>
            <a:ext cx="4572000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13" y="-28575"/>
            <a:ext cx="3913187" cy="34496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173" name="TextBox 3"/>
          <p:cNvSpPr txBox="1">
            <a:spLocks noChangeArrowheads="1"/>
          </p:cNvSpPr>
          <p:nvPr/>
        </p:nvSpPr>
        <p:spPr bwMode="auto">
          <a:xfrm>
            <a:off x="0" y="304800"/>
            <a:ext cx="507841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3200"/>
              <a:t>Як за допомогою музики зображено Івасика-Телесика,</a:t>
            </a:r>
          </a:p>
          <a:p>
            <a:r>
              <a:rPr lang="uk-UA" altLang="ru-RU" sz="3200"/>
              <a:t>Злу Змію, передзвін молоточків коваля.</a:t>
            </a:r>
          </a:p>
        </p:txBody>
      </p:sp>
    </p:spTree>
    <p:extLst>
      <p:ext uri="{BB962C8B-B14F-4D97-AF65-F5344CB8AC3E}">
        <p14:creationId xmlns:p14="http://schemas.microsoft.com/office/powerpoint/2010/main" val="379318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ru-RU" sz="3600" smtClean="0">
                <a:solidFill>
                  <a:srgbClr val="FF0000"/>
                </a:solidFill>
              </a:rPr>
              <a:t>Оберіть слова що характеризують мелодію кожного персонажа</a:t>
            </a:r>
            <a:endParaRPr lang="ru-RU" altLang="ru-RU" sz="3600" smtClean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27063" y="2063750"/>
          <a:ext cx="8229600" cy="3657600"/>
        </p:xfrm>
        <a:graphic>
          <a:graphicData uri="http://schemas.openxmlformats.org/drawingml/2006/table">
            <a:tbl>
              <a:tblPr/>
              <a:tblGrid>
                <a:gridCol w="2534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756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таємнича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весела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0971"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прозора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гучна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тиха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0971"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бадьора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ніжна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dirty="0" smtClean="0"/>
                        <a:t>дзвінка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217" name="TextBox 7"/>
          <p:cNvSpPr txBox="1">
            <a:spLocks noChangeArrowheads="1"/>
          </p:cNvSpPr>
          <p:nvPr/>
        </p:nvSpPr>
        <p:spPr bwMode="auto">
          <a:xfrm>
            <a:off x="762000" y="2209800"/>
            <a:ext cx="2209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4000"/>
              <a:t>грізна</a:t>
            </a:r>
            <a:endParaRPr lang="ru-RU" altLang="ru-RU" sz="4000"/>
          </a:p>
        </p:txBody>
      </p:sp>
    </p:spTree>
    <p:extLst>
      <p:ext uri="{BB962C8B-B14F-4D97-AF65-F5344CB8AC3E}">
        <p14:creationId xmlns:p14="http://schemas.microsoft.com/office/powerpoint/2010/main" val="121443705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/>
              <a:t>Робота в зошиті с.</a:t>
            </a:r>
            <a:r>
              <a:rPr lang="en-US" b="1" i="1" dirty="0" smtClean="0"/>
              <a:t>4</a:t>
            </a:r>
            <a:r>
              <a:rPr lang="uk-UA" b="1" i="1" dirty="0" smtClean="0"/>
              <a:t>4 завдання 1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ÐÐ°ÑÑÐ¸Ð½ÐºÐ¸ Ð¿Ð¾ Ð·Ð°Ð¿ÑÐ¾ÑÑ Ð¼Ð¸ÑÑÐµÑÑÐ²Ð¾ Ð¼Ð°ÑÐ¾Ð» ÑÐ¾Ð±Ð¾ÑÐ¸Ð¹ Ð·Ð¾ÑÐ¸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78" y="1968636"/>
            <a:ext cx="6354393" cy="442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0"/>
            <a:ext cx="2115024" cy="18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07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2"/>
          <p:cNvSpPr>
            <a:spLocks noGrp="1"/>
          </p:cNvSpPr>
          <p:nvPr>
            <p:ph idx="1"/>
          </p:nvPr>
        </p:nvSpPr>
        <p:spPr>
          <a:xfrm>
            <a:off x="152400" y="282575"/>
            <a:ext cx="8577263" cy="57451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uk-UA" altLang="ru-RU" dirty="0" smtClean="0"/>
              <a:t>Люлі - люлі, </a:t>
            </a:r>
            <a:r>
              <a:rPr lang="uk-UA" altLang="ru-RU" dirty="0" err="1" smtClean="0"/>
              <a:t>Телесику</a:t>
            </a:r>
            <a:r>
              <a:rPr lang="uk-UA" altLang="ru-RU" dirty="0" smtClean="0"/>
              <a:t>,</a:t>
            </a:r>
          </a:p>
          <a:p>
            <a:pPr marL="0" indent="0">
              <a:buFontTx/>
              <a:buNone/>
            </a:pPr>
            <a:r>
              <a:rPr lang="uk-UA" altLang="ru-RU" dirty="0" smtClean="0"/>
              <a:t>Наварила кулешику,</a:t>
            </a:r>
          </a:p>
          <a:p>
            <a:pPr marL="0" indent="0">
              <a:buFontTx/>
              <a:buNone/>
            </a:pPr>
            <a:r>
              <a:rPr lang="uk-UA" altLang="ru-RU" dirty="0" smtClean="0"/>
              <a:t>Буду тебе годувати,</a:t>
            </a:r>
          </a:p>
          <a:p>
            <a:pPr marL="0" indent="0">
              <a:buFontTx/>
              <a:buNone/>
            </a:pPr>
            <a:r>
              <a:rPr lang="uk-UA" altLang="ru-RU" dirty="0" smtClean="0"/>
              <a:t>Весну красну прославляти!</a:t>
            </a:r>
          </a:p>
          <a:p>
            <a:pPr marL="0" indent="0">
              <a:buFontTx/>
              <a:buNone/>
            </a:pPr>
            <a:r>
              <a:rPr lang="uk-UA" altLang="ru-RU" dirty="0" smtClean="0">
                <a:solidFill>
                  <a:srgbClr val="FF0000"/>
                </a:solidFill>
              </a:rPr>
              <a:t>        Придумай мелодію вірша. </a:t>
            </a:r>
          </a:p>
          <a:p>
            <a:pPr marL="0" indent="0">
              <a:buFontTx/>
              <a:buNone/>
            </a:pPr>
            <a:r>
              <a:rPr lang="uk-UA" altLang="ru-RU" dirty="0" smtClean="0">
                <a:solidFill>
                  <a:srgbClr val="FF0000"/>
                </a:solidFill>
              </a:rPr>
              <a:t>        Поміркуй, який має бути її характер?</a:t>
            </a:r>
          </a:p>
          <a:p>
            <a:pPr marL="0" indent="0">
              <a:buFontTx/>
              <a:buNone/>
            </a:pPr>
            <a:r>
              <a:rPr lang="uk-UA" altLang="ru-RU" dirty="0" smtClean="0">
                <a:solidFill>
                  <a:srgbClr val="FF0000"/>
                </a:solidFill>
              </a:rPr>
              <a:t>        Який темп виконання ти </a:t>
            </a:r>
            <a:r>
              <a:rPr lang="uk-UA" altLang="ru-RU" dirty="0" err="1" smtClean="0">
                <a:solidFill>
                  <a:srgbClr val="FF0000"/>
                </a:solidFill>
              </a:rPr>
              <a:t>обереш</a:t>
            </a:r>
            <a:r>
              <a:rPr lang="uk-UA" altLang="ru-RU" dirty="0" smtClean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5123" name="Picture 3" descr="C:\Users\Music\Desktop\Downloads\masol-myst-p1ukr-90-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52708" r="54555" b="33560"/>
          <a:stretch>
            <a:fillRect/>
          </a:stretch>
        </p:blipFill>
        <p:spPr bwMode="auto">
          <a:xfrm>
            <a:off x="5257800" y="228600"/>
            <a:ext cx="3475038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758825" y="5608638"/>
            <a:ext cx="2624138" cy="8382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4800"/>
              <a:t> Швидко</a:t>
            </a:r>
            <a:endParaRPr lang="ru-RU" altLang="ru-RU" sz="4800"/>
          </a:p>
        </p:txBody>
      </p:sp>
      <p:sp>
        <p:nvSpPr>
          <p:cNvPr id="5125" name="Прямоугольник 6"/>
          <p:cNvSpPr>
            <a:spLocks noChangeArrowheads="1"/>
          </p:cNvSpPr>
          <p:nvPr/>
        </p:nvSpPr>
        <p:spPr bwMode="auto">
          <a:xfrm>
            <a:off x="3382963" y="4481513"/>
            <a:ext cx="2732087" cy="8382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4800"/>
              <a:t>Помірно</a:t>
            </a:r>
            <a:endParaRPr lang="ru-RU" altLang="ru-RU" sz="4800"/>
          </a:p>
        </p:txBody>
      </p:sp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6115050" y="5608638"/>
            <a:ext cx="2800350" cy="8382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4400"/>
              <a:t>Повільно</a:t>
            </a:r>
            <a:endParaRPr lang="ru-RU" altLang="ru-RU" sz="4400"/>
          </a:p>
        </p:txBody>
      </p:sp>
    </p:spTree>
    <p:extLst>
      <p:ext uri="{BB962C8B-B14F-4D97-AF65-F5344CB8AC3E}">
        <p14:creationId xmlns:p14="http://schemas.microsoft.com/office/powerpoint/2010/main" val="22990872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mtClean="0"/>
              <a:t>Темп – це швидкість виконання музики</a:t>
            </a:r>
            <a:endParaRPr lang="ru-RU" altLang="ru-RU" smtClean="0"/>
          </a:p>
        </p:txBody>
      </p:sp>
      <p:pic>
        <p:nvPicPr>
          <p:cNvPr id="34818" name="Picture 2" descr="C:\Users\Music\Desktop\Downloads\Aileron_rol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1"/>
            <a:ext cx="3733801" cy="281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C:\Users\Music\Desktop\Downloads\1494322436_reptilii-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905" y="2024744"/>
            <a:ext cx="3706813" cy="281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Picture 5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25" y="4190999"/>
            <a:ext cx="4038600" cy="26669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0"/>
            <a:ext cx="2115024" cy="18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7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uk-UA" altLang="ru-RU" dirty="0" err="1" smtClean="0"/>
              <a:t>Обери</a:t>
            </a:r>
            <a:r>
              <a:rPr lang="uk-UA" altLang="ru-RU" dirty="0" smtClean="0"/>
              <a:t> інструменти для героїв казки: злої Змії, лагідної матусі, Івасика-</a:t>
            </a:r>
            <a:r>
              <a:rPr lang="uk-UA" altLang="ru-RU" dirty="0" err="1" smtClean="0"/>
              <a:t>Телесика</a:t>
            </a:r>
            <a:r>
              <a:rPr lang="uk-UA" altLang="ru-RU" dirty="0" smtClean="0"/>
              <a:t>.</a:t>
            </a:r>
            <a:endParaRPr lang="ru-RU" altLang="ru-RU" dirty="0" smtClean="0"/>
          </a:p>
        </p:txBody>
      </p:sp>
      <p:pic>
        <p:nvPicPr>
          <p:cNvPr id="47106" name="Picture 2" descr="C:\Users\Music\Desktop\Downloads\12866093-playing-flu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384890"/>
            <a:ext cx="2514600" cy="2063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3" descr="C:\Users\Music\Desktop\Downloads\1352953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38" y="4714056"/>
            <a:ext cx="28003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C:\Users\Music\Desktop\Downloads\1512467995_2340-skripka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48727"/>
            <a:ext cx="3333750" cy="31527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9" name="Picture 5" descr="C:\Users\Music\Desktop\Downloads\A0Fd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535" y="2220798"/>
            <a:ext cx="2258332" cy="25775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0" name="Picture 6" descr="C:\Users\Music\Desktop\Downloads\man_playing_harp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544655"/>
            <a:ext cx="2743200" cy="31527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445609"/>
            <a:ext cx="2115024" cy="18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801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/>
              <a:t>Робота в зошиті с.44 завдання </a:t>
            </a:r>
            <a:r>
              <a:rPr lang="uk-UA" b="1" i="1" dirty="0"/>
              <a:t>2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ÐÐ°ÑÑÐ¸Ð½ÐºÐ¸ Ð¿Ð¾ Ð·Ð°Ð¿ÑÐ¾ÑÑ Ð¼Ð¸ÑÑÐµÑÑÐ²Ð¾ Ð¼Ð°ÑÐ¾Ð» ÑÐ¾Ð±Ð¾ÑÐ¸Ð¹ Ð·Ð¾ÑÐ¸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78" y="1968636"/>
            <a:ext cx="6354393" cy="442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0"/>
            <a:ext cx="2115024" cy="18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05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248" y="195942"/>
            <a:ext cx="6347713" cy="1320800"/>
          </a:xfrm>
        </p:spPr>
        <p:txBody>
          <a:bodyPr/>
          <a:lstStyle/>
          <a:p>
            <a:pPr algn="ctr"/>
            <a:r>
              <a:rPr lang="uk-UA" dirty="0" smtClean="0"/>
              <a:t>Повторення пісень до свята 8 березня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76" y="0"/>
            <a:ext cx="2115024" cy="187856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56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68" y="1534788"/>
            <a:ext cx="7645627" cy="4876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68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0" y="1534788"/>
            <a:ext cx="7728919" cy="5138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8670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4" y="60187"/>
            <a:ext cx="6969261" cy="1098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8" y="6185925"/>
            <a:ext cx="7915572" cy="780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  <a:prstGeom prst="rect">
            <a:avLst/>
          </a:prstGeom>
        </p:spPr>
      </p:pic>
      <p:pic>
        <p:nvPicPr>
          <p:cNvPr id="7" name="ПОТЯГ У КАЗКУ - найкращі дитячі пісні українською мовою - З любов'ю до дітей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4028" y="1159012"/>
            <a:ext cx="8654143" cy="48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08" y="2041022"/>
            <a:ext cx="8004632" cy="395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2556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  <a:prstGeom prst="rect">
            <a:avLst/>
          </a:prstGeom>
        </p:spPr>
      </p:pic>
      <p:pic>
        <p:nvPicPr>
          <p:cNvPr id="8" name="Picture 2" descr="ÐÐ°ÑÑÐ¸Ð½ÐºÐ¸ Ð¿Ð¾ Ð·Ð°Ð¿ÑÐ¾ÑÑ Ð¼Ð¸ÑÑÐµÑÑÐ²Ð¾ Ð¼Ð°ÑÐ¾Ð» ÑÐ¾Ð±Ð¾ÑÐ¸Ð¹ Ð·Ð¾ÑÐ¸Ñ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64" y="1621873"/>
            <a:ext cx="6881485" cy="478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 rot="10800000" flipV="1">
            <a:off x="968828" y="120768"/>
            <a:ext cx="5290457" cy="1795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i="1" dirty="0" smtClean="0"/>
              <a:t>Робота в зошиті с.4</a:t>
            </a:r>
            <a:r>
              <a:rPr lang="uk-UA" b="1" i="1" dirty="0"/>
              <a:t>4</a:t>
            </a:r>
            <a:r>
              <a:rPr lang="uk-UA" b="1" i="1" dirty="0" smtClean="0"/>
              <a:t> завдання 3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599232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videoplayback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971" y="609600"/>
            <a:ext cx="7069407" cy="5302054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78" y="0"/>
            <a:ext cx="1976622" cy="15347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6" y="1534788"/>
            <a:ext cx="7313986" cy="5049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355760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1344</TotalTime>
  <Words>129</Words>
  <Application>Microsoft Office PowerPoint</Application>
  <PresentationFormat>Экран (4:3)</PresentationFormat>
  <Paragraphs>30</Paragraphs>
  <Slides>18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Аспект</vt:lpstr>
      <vt:lpstr>Казкові розповіді</vt:lpstr>
      <vt:lpstr>Презентация PowerPoint</vt:lpstr>
      <vt:lpstr>Музична казка « Івасик – Телесик» - слухання</vt:lpstr>
      <vt:lpstr>Презентация PowerPoint</vt:lpstr>
      <vt:lpstr>Оберіть слова що характеризують мелодію кожного персонажа</vt:lpstr>
      <vt:lpstr>Робота в зошиті с.44 завдання 1</vt:lpstr>
      <vt:lpstr>Презентация PowerPoint</vt:lpstr>
      <vt:lpstr>Темп – це швидкість виконання музики</vt:lpstr>
      <vt:lpstr>Презентация PowerPoint</vt:lpstr>
      <vt:lpstr>Робота в зошиті с.44 завдання 2</vt:lpstr>
      <vt:lpstr>Повторення пісень до свята 8 березня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Дитячі захоплення</dc:title>
  <dc:creator>Пользователь Windows</dc:creator>
  <cp:lastModifiedBy>Пользователь Windows</cp:lastModifiedBy>
  <cp:revision>67</cp:revision>
  <dcterms:created xsi:type="dcterms:W3CDTF">2018-10-11T14:31:41Z</dcterms:created>
  <dcterms:modified xsi:type="dcterms:W3CDTF">2019-02-28T18:23:13Z</dcterms:modified>
</cp:coreProperties>
</file>