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&#1064;&#1082;&#1086;&#1083;&#1072;\&#1052;&#1091;&#1079;&#1080;&#1082;&#1072;\&#1057;&#1083;&#1091;&#1093;&#1072;&#1085;&#1085;&#1103;\&#1042;.-&#1040;.%20&#1052;&#1086;&#1094;&#1072;&#1088;&#1090;,%20&#171;&#1056;&#1086;&#1085;&#1076;&#1086;%20&#1074;%20&#1090;&#1091;&#1088;&#1077;&#1094;&#1100;&#1082;&#1086;&#1084;&#1091;%20&#1089;&#1090;&#1080;&#1083;&#1110;&#187;%20-%20&#1082;&#1086;&#1087;&#1080;&#1103;.mp3" TargetMode="Externa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C:\Users\&#1070;&#1088;&#1095;&#1080;&#1082;\Downloads\&#1052;&#1080;&#1082;&#1086;&#1083;&#1072;%20&#1051;&#1080;&#1089;&#1077;&#1085;&#1082;&#1086;,%20&#1059;&#1082;&#1088;&#1072;&#1111;&#1085;&#1089;&#1100;&#1082;&#1072;%20&#1089;&#1102;&#1111;&#1090;&#1072;%20&#1055;&#1088;&#1077;&#1083;&#1102;&#1076;.mp3" TargetMode="External"/><Relationship Id="rId1" Type="http://schemas.openxmlformats.org/officeDocument/2006/relationships/audio" Target="file:///C:\Users\&#1070;&#1088;&#1095;&#1080;&#1082;\Downloads\&#1052;&#1080;&#1082;&#1086;&#1083;&#1072;%20&#1051;&#1080;&#1089;&#1077;&#1085;&#1082;&#1086;,%20&#1059;&#1082;&#1088;&#1072;&#1111;&#1085;&#1089;&#1100;&#1082;&#1072;%20&#1089;&#1102;&#1111;&#1090;&#1072;%20&#1043;&#1072;&#1074;&#1086;&#1090;.mp3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&#1064;&#1082;&#1086;&#1083;&#1072;\&#1052;&#1091;&#1079;&#1080;&#1082;&#1072;\&#1042;&#1086;&#1082;&#1072;&#1083;&#1100;&#1085;&#1086;-&#1093;&#1086;&#1088;&#1086;&#1074;&#1072;%20&#1088;&#1086;&#1073;&#1086;&#1090;&#1072;\&#171;&#1042;&#1077;&#1089;&#1077;&#1083;&#1082;&#1072;&#187;%20&#1074;&#1110;&#1088;&#1096;&#1110;%20&#1110;%20&#1084;&#1091;&#1079;.%20&#1053;.%20&#1052;&#1072;&#1081;.mp3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Шаблоны для создания презентаций к уроку музыки - Шаблоны для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1368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РОНДО. СЮЇТА</a:t>
            </a:r>
            <a:endParaRPr lang="uk-UA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357290" y="3571876"/>
            <a:ext cx="6400800" cy="17526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28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Презентація до уроку музичного мистецтва у 6 класі</a:t>
            </a:r>
            <a:endParaRPr lang="uk-UA" sz="2800" b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Шаблоны для создания презентаций к уроку музыки - Шаблоны для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32" y="0"/>
            <a:ext cx="9131368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4714908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Рондо — жанр камер 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но-інструментальної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музики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; 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твір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форма 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якого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будується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на 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зіставленні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теми та 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кількох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контрастних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епізодів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Шаблоны для создания презентаций к уроку музыки - Шаблоны для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1368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285860"/>
            <a:ext cx="8229600" cy="214314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 </a:t>
            </a:r>
            <a:r>
              <a:rPr lang="ru-RU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класичну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епоху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рондо </a:t>
            </a:r>
            <a:r>
              <a:rPr lang="ru-RU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досягло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найвищого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розвитку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до </a:t>
            </a:r>
            <a:r>
              <a:rPr lang="ru-RU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цього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жанру </a:t>
            </a:r>
            <a:r>
              <a:rPr lang="ru-RU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зверталися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В.-А. Моцарт, Л. </a:t>
            </a:r>
            <a:r>
              <a:rPr lang="ru-RU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ван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Бетховен.</a:t>
            </a:r>
            <a:endParaRPr lang="uk-UA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338" name="AutoShape 2" descr="Моцарт, Вольфганг Амадей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0" name="AutoShape 4" descr="Моцарт, Вольфганг Амадей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2" name="AutoShape 6" descr="Моцарт, Вольфганг Амадей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4343" name="Picture 7" descr="C:\Users\Юрчик\Downloads\800px-Wolfgang-amadeus-mozart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1506" y="3286124"/>
            <a:ext cx="2620554" cy="3357586"/>
          </a:xfrm>
          <a:prstGeom prst="rect">
            <a:avLst/>
          </a:prstGeom>
          <a:noFill/>
        </p:spPr>
      </p:pic>
      <p:pic>
        <p:nvPicPr>
          <p:cNvPr id="14344" name="Picture 8" descr="C:\Users\Юрчик\Downloads\Beethov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3" y="3286124"/>
            <a:ext cx="2732763" cy="3286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Шаблоны для создания презентаций к уроку музыки - Шаблоны для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1368" cy="6858000"/>
          </a:xfrm>
          <a:prstGeom prst="rect">
            <a:avLst/>
          </a:prstGeom>
          <a:noFill/>
        </p:spPr>
      </p:pic>
      <p:sp>
        <p:nvSpPr>
          <p:cNvPr id="14338" name="AutoShape 2" descr="Моцарт, Вольфганг Амадей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0" name="AutoShape 4" descr="Моцарт, Вольфганг Амадей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2" name="AutoShape 6" descr="Моцарт, Вольфганг Амадей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69006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Будується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рондо на 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двох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принципах: контрасту 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і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повторюваності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(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репризності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). 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Утворилася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форма рондо, 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подібно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до 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варіацій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— 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від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народної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музики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Шаблоны для создания презентаций к уроку музыки - Шаблоны для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31368" cy="6858000"/>
          </a:xfrm>
          <a:prstGeom prst="rect">
            <a:avLst/>
          </a:prstGeom>
          <a:noFill/>
        </p:spPr>
      </p:pic>
      <p:sp>
        <p:nvSpPr>
          <p:cNvPr id="14338" name="AutoShape 2" descr="Моцарт, Вольфганг Амадей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0" name="AutoShape 4" descr="Моцарт, Вольфганг Амадей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2" name="AutoShape 6" descr="Моцарт, Вольфганг Амадей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uk-U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	Слухання:</a:t>
            </a:r>
            <a:endParaRPr lang="uk-UA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483113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	Вольфганг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 Амадей Моцарт, Соната № 11 ля мажор для 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фортепіано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(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частина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ІІІ «Рондо 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турецькому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стилі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»).</a:t>
            </a:r>
          </a:p>
          <a:p>
            <a:pPr>
              <a:buNone/>
            </a:pPr>
            <a:endParaRPr lang="ru-RU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buFont typeface="Calibri" pitchFamily="34" charset="0"/>
              <a:buChar char="―"/>
            </a:pP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Скільки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разів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звучить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рефрен у рондо? </a:t>
            </a:r>
            <a:endParaRPr lang="ru-RU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buFont typeface="Calibri" pitchFamily="34" charset="0"/>
              <a:buChar char="―"/>
            </a:pP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Який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характер 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музики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 </a:t>
            </a:r>
            <a:endParaRPr lang="uk-UA" b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" name="В.-А. Моцарт, «Рондо в турецькому стилі» - копия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572396" y="5072074"/>
            <a:ext cx="795342" cy="7953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78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Шаблоны для создания презентаций к уроку музыки - Шаблоны для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1368" cy="6858000"/>
          </a:xfrm>
          <a:prstGeom prst="rect">
            <a:avLst/>
          </a:prstGeom>
          <a:noFill/>
        </p:spPr>
      </p:pic>
      <p:sp>
        <p:nvSpPr>
          <p:cNvPr id="14338" name="AutoShape 2" descr="Моцарт, Вольфганг Амадей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0" name="AutoShape 4" descr="Моцарт, Вольфганг Амадей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2" name="AutoShape 6" descr="Моцарт, Вольфганг Амадей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11882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Сюїта — жанр </a:t>
            </a:r>
            <a:r>
              <a:rPr lang="uk-U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камерно-інструментальної </a:t>
            </a:r>
            <a:r>
              <a:rPr lang="uk-U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музики; твір, що складається з різних частин, об’єднаних спільним задумом чи ідеєю.</a:t>
            </a:r>
            <a:endParaRPr lang="uk-UA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Шаблоны для создания презентаций к уроку музыки - Шаблоны для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31368" cy="6858000"/>
          </a:xfrm>
          <a:prstGeom prst="rect">
            <a:avLst/>
          </a:prstGeom>
          <a:noFill/>
        </p:spPr>
      </p:pic>
      <p:sp>
        <p:nvSpPr>
          <p:cNvPr id="14338" name="AutoShape 2" descr="Моцарт, Вольфганг Амадей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0" name="AutoShape 4" descr="Моцарт, Вольфганг Амадей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2" name="AutoShape 6" descr="Моцарт, Вольфганг Амадей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uk-U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	Слухання:</a:t>
            </a:r>
            <a:endParaRPr lang="uk-UA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483113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	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Микола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Лисенко, 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Українська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сюїта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 у 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формі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старовинних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танців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на 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основі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народних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пісень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pPr lvl="1"/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Гавот</a:t>
            </a:r>
          </a:p>
          <a:p>
            <a:pPr lvl="1"/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Прелюд</a:t>
            </a:r>
          </a:p>
          <a:p>
            <a:pPr lvl="1"/>
            <a:r>
              <a:rPr lang="uk-UA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Схарактеризуйте кожну частину сюїти. Порівняйте засоби музичної виразності п'єс (мелодія, темп, динаміка тощо)</a:t>
            </a:r>
            <a:endParaRPr lang="ru-RU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buNone/>
            </a:pPr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2" name="Микола Лисенко, Українська сюїта Гавот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2285984" y="3214686"/>
            <a:ext cx="500066" cy="500066"/>
          </a:xfrm>
          <a:prstGeom prst="rect">
            <a:avLst/>
          </a:prstGeom>
        </p:spPr>
      </p:pic>
      <p:pic>
        <p:nvPicPr>
          <p:cNvPr id="13" name="Микола Лисенко, Українська сюїта Прелюд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2714612" y="3786190"/>
            <a:ext cx="500066" cy="5000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86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522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Шаблоны для создания презентаций к уроку музыки - Шаблоны для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31368" cy="6858000"/>
          </a:xfrm>
          <a:prstGeom prst="rect">
            <a:avLst/>
          </a:prstGeom>
          <a:noFill/>
        </p:spPr>
      </p:pic>
      <p:sp>
        <p:nvSpPr>
          <p:cNvPr id="14338" name="AutoShape 2" descr="Моцарт, Вольфганг Амадей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0" name="AutoShape 4" descr="Моцарт, Вольфганг Амадей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2" name="AutoShape 6" descr="Моцарт, Вольфганг Амадей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uk-U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Співаємо:</a:t>
            </a:r>
            <a:endParaRPr lang="uk-UA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483113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uk-UA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«Веселка» вірші і муз. Н. </a:t>
            </a:r>
            <a:r>
              <a:rPr lang="uk-UA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Май</a:t>
            </a:r>
          </a:p>
          <a:p>
            <a:pPr>
              <a:buNone/>
            </a:pPr>
            <a:endParaRPr lang="ru-RU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386" name="AutoShape 2" descr="https://subject.com.ua/textbook/music/6klas/6klas.files/image11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1" name="Рисунок 10" descr="п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34" y="2285992"/>
            <a:ext cx="7858180" cy="4302244"/>
          </a:xfrm>
          <a:prstGeom prst="rect">
            <a:avLst/>
          </a:prstGeom>
        </p:spPr>
      </p:pic>
      <p:pic>
        <p:nvPicPr>
          <p:cNvPr id="14" name="«Веселка» вірші і муз. Н. Май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6072198" y="1643050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77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Шаблоны для создания презентаций к уроку музыки - Шаблоны для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1368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	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Підсумок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</a:t>
            </a:r>
            <a:endParaRPr lang="uk-UA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Font typeface="Calibri" pitchFamily="34" charset="0"/>
              <a:buChar char="―"/>
            </a:pP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Пригадайте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сюїти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які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ви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слухали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і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визначте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ознаки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жанру</a:t>
            </a:r>
            <a:endParaRPr lang="uk-UA" b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 descr="_005_yapfiles.ru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6248" y="3357562"/>
            <a:ext cx="4476750" cy="23431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Шаблоны для создания презентаций к уроку музыки - Шаблоны для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32" y="0"/>
            <a:ext cx="9131368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3786214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Дякую</a:t>
            </a: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за </a:t>
            </a:r>
            <a:r>
              <a:rPr lang="ru-RU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увагу</a:t>
            </a: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endParaRPr lang="uk-UA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 descr="smailik2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3570" y="3500438"/>
            <a:ext cx="2357454" cy="21924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102</Words>
  <Application>Microsoft Office PowerPoint</Application>
  <PresentationFormat>Экран (4:3)</PresentationFormat>
  <Paragraphs>21</Paragraphs>
  <Slides>10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РОНДО. СЮЇТА</vt:lpstr>
      <vt:lpstr>Рондо — жанр камер но-інструментальної музики; твір, форма якого будується на зіставленні теми та кількох контрастних епізодів.</vt:lpstr>
      <vt:lpstr>У класичну епоху рондо досягло найвищого розвитку, до цього жанру зверталися В.-А. Моцарт, Л. ван Бетховен.</vt:lpstr>
      <vt:lpstr>Будується рондо на двох принципах: контрасту і повторюваності (репризності). Утворилася форма рондо, подібно до варіацій, — від народної музики.</vt:lpstr>
      <vt:lpstr> Слухання:</vt:lpstr>
      <vt:lpstr>Сюїта — жанр камерно-інструментальної музики; твір, що складається з різних частин, об’єднаних спільним задумом чи ідеєю.</vt:lpstr>
      <vt:lpstr> Слухання:</vt:lpstr>
      <vt:lpstr>Співаємо:</vt:lpstr>
      <vt:lpstr> Підсумок: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РОНДО. СЮЇТА</dc:title>
  <dc:creator>Юрчик</dc:creator>
  <cp:lastModifiedBy>Юрчик</cp:lastModifiedBy>
  <cp:revision>4</cp:revision>
  <dcterms:created xsi:type="dcterms:W3CDTF">2020-04-26T19:51:16Z</dcterms:created>
  <dcterms:modified xsi:type="dcterms:W3CDTF">2020-04-26T20:32:49Z</dcterms:modified>
</cp:coreProperties>
</file>