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9" r:id="rId10"/>
    <p:sldId id="264" r:id="rId11"/>
    <p:sldId id="265" r:id="rId12"/>
    <p:sldId id="266" r:id="rId13"/>
    <p:sldId id="267" r:id="rId14"/>
    <p:sldId id="268" r:id="rId15"/>
    <p:sldId id="270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31CB-BD9C-4C85-847E-7157D942D3A6}" type="datetimeFigureOut">
              <a:rPr lang="uk-UA" smtClean="0"/>
              <a:t>30.03.2020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D5B59-491E-4ED0-9D51-8854721691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7878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31CB-BD9C-4C85-847E-7157D942D3A6}" type="datetimeFigureOut">
              <a:rPr lang="uk-UA" smtClean="0"/>
              <a:t>30.03.2020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D5B59-491E-4ED0-9D51-8854721691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844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31CB-BD9C-4C85-847E-7157D942D3A6}" type="datetimeFigureOut">
              <a:rPr lang="uk-UA" smtClean="0"/>
              <a:t>30.03.2020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D5B59-491E-4ED0-9D51-8854721691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0331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31CB-BD9C-4C85-847E-7157D942D3A6}" type="datetimeFigureOut">
              <a:rPr lang="uk-UA" smtClean="0"/>
              <a:t>30.03.2020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D5B59-491E-4ED0-9D51-8854721691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698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31CB-BD9C-4C85-847E-7157D942D3A6}" type="datetimeFigureOut">
              <a:rPr lang="uk-UA" smtClean="0"/>
              <a:t>30.03.2020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D5B59-491E-4ED0-9D51-8854721691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0595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31CB-BD9C-4C85-847E-7157D942D3A6}" type="datetimeFigureOut">
              <a:rPr lang="uk-UA" smtClean="0"/>
              <a:t>30.03.2020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D5B59-491E-4ED0-9D51-8854721691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097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31CB-BD9C-4C85-847E-7157D942D3A6}" type="datetimeFigureOut">
              <a:rPr lang="uk-UA" smtClean="0"/>
              <a:t>30.03.2020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D5B59-491E-4ED0-9D51-8854721691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6235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31CB-BD9C-4C85-847E-7157D942D3A6}" type="datetimeFigureOut">
              <a:rPr lang="uk-UA" smtClean="0"/>
              <a:t>30.03.2020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D5B59-491E-4ED0-9D51-8854721691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8249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31CB-BD9C-4C85-847E-7157D942D3A6}" type="datetimeFigureOut">
              <a:rPr lang="uk-UA" smtClean="0"/>
              <a:t>30.03.2020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D5B59-491E-4ED0-9D51-8854721691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8516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31CB-BD9C-4C85-847E-7157D942D3A6}" type="datetimeFigureOut">
              <a:rPr lang="uk-UA" smtClean="0"/>
              <a:t>30.03.2020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D5B59-491E-4ED0-9D51-8854721691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311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31CB-BD9C-4C85-847E-7157D942D3A6}" type="datetimeFigureOut">
              <a:rPr lang="uk-UA" smtClean="0"/>
              <a:t>30.03.2020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D5B59-491E-4ED0-9D51-8854721691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3238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F31CB-BD9C-4C85-847E-7157D942D3A6}" type="datetimeFigureOut">
              <a:rPr lang="uk-UA" smtClean="0"/>
              <a:t>30.03.2020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D5B59-491E-4ED0-9D51-8854721691D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618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aluza\Desktop\60954_600x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105400"/>
            <a:ext cx="6400800" cy="17526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uk-UA" sz="7200" dirty="0" smtClean="0">
                <a:solidFill>
                  <a:srgbClr val="FF0000"/>
                </a:solidFill>
              </a:rPr>
              <a:t>Урок у 3 класі</a:t>
            </a:r>
            <a:endParaRPr lang="uk-UA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556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157192"/>
            <a:ext cx="8035925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450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aluza\Desktop\Безымянныйгумор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359"/>
            <a:ext cx="9144000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Galuza\Desktop\106507148_vita_prociv_gr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945" y="1916832"/>
            <a:ext cx="39624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2420888"/>
            <a:ext cx="1872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В. </a:t>
            </a:r>
            <a:r>
              <a:rPr lang="uk-UA" sz="2800" b="1" dirty="0" err="1" smtClean="0">
                <a:solidFill>
                  <a:srgbClr val="FF0000"/>
                </a:solidFill>
              </a:rPr>
              <a:t>Проців</a:t>
            </a:r>
            <a:r>
              <a:rPr lang="uk-UA" sz="2800" b="1" dirty="0" smtClean="0">
                <a:solidFill>
                  <a:srgbClr val="FF0000"/>
                </a:solidFill>
              </a:rPr>
              <a:t>. Гриць</a:t>
            </a:r>
            <a:endParaRPr lang="uk-U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500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5726"/>
            <a:ext cx="9144000" cy="530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83196" y="0"/>
            <a:ext cx="799949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Грицю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Грицю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до </a:t>
            </a:r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роботи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</a:p>
          <a:p>
            <a:pPr algn="ctr"/>
            <a:r>
              <a:rPr lang="ru-RU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Українська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народна </a:t>
            </a:r>
            <a:r>
              <a:rPr lang="ru-RU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пісня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589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Українська народна жартівлива пісня - Грицю, Грицю, до роботи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85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13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aluza\Desktop\0f1c8128a6546326e0c430b826be93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8352928" cy="559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0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7200" b="1" dirty="0" smtClean="0">
                <a:solidFill>
                  <a:schemeClr val="accent6">
                    <a:lumMod val="50000"/>
                  </a:schemeClr>
                </a:solidFill>
              </a:rPr>
              <a:t>Антошка</a:t>
            </a:r>
            <a:endParaRPr lang="uk-UA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954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Galuza\Desktop\1546078215-4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56" y="1009488"/>
            <a:ext cx="8666520" cy="582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9972" y="353075"/>
            <a:ext cx="8610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0070C0"/>
                </a:solidFill>
              </a:rPr>
              <a:t>М. Приймаченко. Лежень ліг під яблунею</a:t>
            </a:r>
            <a:endParaRPr lang="uk-UA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871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aluza\Desktop\кк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356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Galuza\Desktop\пп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87296"/>
            <a:ext cx="9144000" cy="337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2000251723_27631479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70051" y="330356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83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5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Танцювали риба й рак Образцовый детский танцевальный коллектив Юнона 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64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8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Galuza\Desktop\Безымянныйа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257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Galuza\Desktop\тт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8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80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Galuza\Desktop\ап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990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Galuza\Desktop\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" y="24408"/>
            <a:ext cx="9142575" cy="683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816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32" y="882625"/>
            <a:ext cx="8572500" cy="597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0332" y="476672"/>
            <a:ext cx="8188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/>
              <a:t>Які різні види мистецтва можуть жартувати?</a:t>
            </a:r>
            <a:endParaRPr lang="uk-UA" sz="3200" b="1" dirty="0"/>
          </a:p>
        </p:txBody>
      </p:sp>
    </p:spTree>
    <p:extLst>
      <p:ext uri="{BB962C8B-B14F-4D97-AF65-F5344CB8AC3E}">
        <p14:creationId xmlns:p14="http://schemas.microsoft.com/office/powerpoint/2010/main" val="1459201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325438"/>
            <a:ext cx="8278813" cy="620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89673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35</Words>
  <Application>Microsoft Office PowerPoint</Application>
  <PresentationFormat>Экран (4:3)</PresentationFormat>
  <Paragraphs>7</Paragraphs>
  <Slides>15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Гумор у мистецтві</dc:title>
  <dc:creator>Galuza</dc:creator>
  <cp:lastModifiedBy>Galuza</cp:lastModifiedBy>
  <cp:revision>8</cp:revision>
  <dcterms:created xsi:type="dcterms:W3CDTF">2020-03-30T09:25:43Z</dcterms:created>
  <dcterms:modified xsi:type="dcterms:W3CDTF">2020-03-30T11:15:16Z</dcterms:modified>
</cp:coreProperties>
</file>