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46" d="100"/>
          <a:sy n="46" d="100"/>
        </p:scale>
        <p:origin x="74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5302-D763-426E-BEF0-39C05F9D9B5F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4FF0B1BD-687C-4097-AF91-CF9CA8B180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6818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5302-D763-426E-BEF0-39C05F9D9B5F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0B1BD-687C-4097-AF91-CF9CA8B180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6913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5302-D763-426E-BEF0-39C05F9D9B5F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4FF0B1BD-687C-4097-AF91-CF9CA8B180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4295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5302-D763-426E-BEF0-39C05F9D9B5F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0B1BD-687C-4097-AF91-CF9CA8B180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9268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5302-D763-426E-BEF0-39C05F9D9B5F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0B1BD-687C-4097-AF91-CF9CA8B180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6040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5302-D763-426E-BEF0-39C05F9D9B5F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0B1BD-687C-4097-AF91-CF9CA8B180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8242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5302-D763-426E-BEF0-39C05F9D9B5F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0B1BD-687C-4097-AF91-CF9CA8B180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42259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5302-D763-426E-BEF0-39C05F9D9B5F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0B1BD-687C-4097-AF91-CF9CA8B180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2511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5302-D763-426E-BEF0-39C05F9D9B5F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0B1BD-687C-4097-AF91-CF9CA8B180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8461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5302-D763-426E-BEF0-39C05F9D9B5F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4FF0B1BD-687C-4097-AF91-CF9CA8B180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5327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5302-D763-426E-BEF0-39C05F9D9B5F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4FF0B1BD-687C-4097-AF91-CF9CA8B180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9213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5302-D763-426E-BEF0-39C05F9D9B5F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4FF0B1BD-687C-4097-AF91-CF9CA8B1803F}" type="slidenum">
              <a:rPr lang="uk-UA" smtClean="0"/>
              <a:t>‹#›</a:t>
            </a:fld>
            <a:endParaRPr lang="uk-UA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0173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5302-D763-426E-BEF0-39C05F9D9B5F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4FF0B1BD-687C-4097-AF91-CF9CA8B180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5378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5302-D763-426E-BEF0-39C05F9D9B5F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0B1BD-687C-4097-AF91-CF9CA8B180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79391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5302-D763-426E-BEF0-39C05F9D9B5F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0B1BD-687C-4097-AF91-CF9CA8B180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33110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5302-D763-426E-BEF0-39C05F9D9B5F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0B1BD-687C-4097-AF91-CF9CA8B180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3590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EE3A5302-D763-426E-BEF0-39C05F9D9B5F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4FF0B1BD-687C-4097-AF91-CF9CA8B180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6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A5302-D763-426E-BEF0-39C05F9D9B5F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0B1BD-687C-4097-AF91-CF9CA8B180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56097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класс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Письменный подробный пересказ разговорного текста-повествования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1" y="2639291"/>
            <a:ext cx="5624944" cy="43815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 узнаете, как пересказать повествовательный текст разговорного стиля речи;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научитесь пересказывать текст-повествование в разговорном стиле.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речевого общения: «Семья»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У Миколаївській ОДА закликають до всиновлення дітей | БлиNK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429" y="2639291"/>
            <a:ext cx="5434734" cy="362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464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высказывание. Как вы его понимаете?</a:t>
            </a:r>
            <a:r>
              <a:rPr lang="ru-RU" sz="2800" dirty="0" smtClean="0"/>
              <a:t> </a:t>
            </a:r>
            <a:br>
              <a:rPr lang="ru-RU" sz="2800" dirty="0" smtClean="0"/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в предложении подлежащее и сказуемое, укажите, чем они выражены. Коротко расскажите о своей семье.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255" y="3948545"/>
            <a:ext cx="10127927" cy="1987644"/>
          </a:xfrm>
        </p:spPr>
        <p:txBody>
          <a:bodyPr>
            <a:normAutofit/>
          </a:bodyPr>
          <a:lstStyle/>
          <a:p>
            <a:r>
              <a:rPr lang="uk-UA" sz="40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Семья</a:t>
            </a:r>
            <a:r>
              <a:rPr lang="uk-UA" sz="40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uk-UA" sz="40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uk-UA" sz="40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0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семь</a:t>
            </a:r>
            <a:r>
              <a:rPr lang="uk-UA" sz="40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я.</a:t>
            </a:r>
            <a:endParaRPr lang="uk-UA" sz="40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Невестка и зять – члены семьи собственника жилья | NORMA.U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036" y="2449300"/>
            <a:ext cx="5860473" cy="3903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59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0945" y="871341"/>
            <a:ext cx="554874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 черты разговорного стиля:</a:t>
            </a:r>
          </a:p>
          <a:p>
            <a:endParaRPr lang="ru-RU" sz="2800" b="1" i="0" dirty="0" smtClean="0">
              <a:solidFill>
                <a:srgbClr val="20212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1" i="0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непринуждённая, фамильярная форма общения;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1" i="0" dirty="0" err="1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оценочность</a:t>
            </a:r>
            <a:r>
              <a:rPr lang="ru-RU" sz="2800" b="1" i="0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1" i="0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эмоциональность;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1" i="0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непоследовательность, с точки зрения логики;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1" i="0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прерывистость речи.</a:t>
            </a:r>
            <a:endParaRPr lang="ru-RU" sz="2800" b="1" i="0" dirty="0">
              <a:solidFill>
                <a:srgbClr val="20212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Презентация на тему: &quot;Презентация к уроку (русский язык, 10 класс) по теме:  Презентация по теме &quot;Стили речи: разговорный стиль&quot;&quot;. Скачать бесплатно и  без регистрации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454" y="871341"/>
            <a:ext cx="5497083" cy="4692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22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7812" y="753228"/>
            <a:ext cx="9613861" cy="1080938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Учтите! В разговорной речи существуют свои закономерности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 в предложении. Прочитайте текст.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7812" y="2306782"/>
            <a:ext cx="11144533" cy="3948545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Свою речь говорящий, как правило, начинает с самого главного,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важного для сообщения. Например: Ветер сильный подул - Подул сильный ветер. Побыстрее это надо делать - Это надо побыстрее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делать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Моя мама завтра приезжает - Завтра приезжает моя мама.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выделения важной части сообщения в разговорной речи, кроме порядка слов, часто используются логическое ударение, специальные частицы и местоимения. Например: Вот эту я взяла книгу (частица вот, логическое ударение, выдвижение в начало фразы слова эту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делает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смысловым центром предложения).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74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637" y="477982"/>
            <a:ext cx="9878546" cy="135618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рассказ. Определите стиль текста.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2348344"/>
            <a:ext cx="11554691" cy="4073237"/>
          </a:xfrm>
        </p:spPr>
        <p:txBody>
          <a:bodyPr>
            <a:noAutofit/>
          </a:bodyPr>
          <a:lstStyle/>
          <a:p>
            <a:r>
              <a:rPr lang="ru-RU" sz="32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Нины бабушка уже старенькая, она постоянно нуждается в </a:t>
            </a:r>
            <a:r>
              <a:rPr lang="ru-RU" sz="32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чьей-то </a:t>
            </a:r>
            <a:r>
              <a:rPr lang="ru-RU" sz="32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помощи. Вот бабушка просит чаю. Нина выключает компьютер и идёт заваривать чай. </a:t>
            </a:r>
            <a:endParaRPr lang="ru-RU" sz="3200" b="1" i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Вот </a:t>
            </a:r>
            <a:r>
              <a:rPr lang="ru-RU" sz="32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бабушка просит вдеть нитку в иголку. Нина прерывает просмотр телевизора на самом интересном месте и идёт в бабушкину комнату. </a:t>
            </a:r>
            <a:endParaRPr lang="ru-RU" sz="3200" b="1" i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Вот </a:t>
            </a:r>
            <a:r>
              <a:rPr lang="ru-RU" sz="32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бабушка просит пообедать. Нина прекращает свой разговор по телефону и идёт на кухню.</a:t>
            </a:r>
            <a:endParaRPr lang="uk-UA" sz="3200" b="1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51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8764" y="789708"/>
            <a:ext cx="1103514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Девочка любила свою бабушку, но в последнее время она совсем замучилась. Всё «подай» да «принеси». «Старая курица», - подумала нехорошо о бабушке девочка, но бабушка как будто услышала её мысли и начала свой рассказ.</a:t>
            </a:r>
          </a:p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Я тоже в детстве ухаживала за своей бабушкой. Мне бы в кино пойти или с подружками погулять, а она меня разными делами загружает. И стала я её со злости старой курицей называть. А она как-то об этом прознала, подозвала меня к себе и сказала, что когда ты вырастешь, проживёшь жизнь, а потом состаришься и попросишь о чём-нибудь свою внучку, - она тебя старой курицей и обзовёт. </a:t>
            </a:r>
          </a:p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Нина горько заплакала...                                                    По Т. Поповой</a:t>
            </a:r>
            <a:endParaRPr lang="uk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58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тему и идею текста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2" y="2452255"/>
            <a:ext cx="7195987" cy="348393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dirty="0" smtClean="0"/>
              <a:t>Отвечаем на вопросы</a:t>
            </a:r>
          </a:p>
          <a:p>
            <a:r>
              <a:rPr lang="ru-RU" dirty="0" smtClean="0"/>
              <a:t>Любит </a:t>
            </a:r>
            <a:r>
              <a:rPr lang="ru-RU" dirty="0"/>
              <a:t>ли внучка бабушку? Докажите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Почему </a:t>
            </a:r>
            <a:r>
              <a:rPr lang="ru-RU" dirty="0"/>
              <a:t>внучка плохо подумала о бабушке? </a:t>
            </a:r>
            <a:endParaRPr lang="ru-RU" dirty="0" smtClean="0"/>
          </a:p>
          <a:p>
            <a:r>
              <a:rPr lang="ru-RU" dirty="0" smtClean="0"/>
              <a:t>Обиделась </a:t>
            </a:r>
            <a:r>
              <a:rPr lang="ru-RU" dirty="0"/>
              <a:t>ли бабушка на внучку? </a:t>
            </a:r>
            <a:endParaRPr lang="ru-RU" dirty="0" smtClean="0"/>
          </a:p>
          <a:p>
            <a:r>
              <a:rPr lang="ru-RU" dirty="0" smtClean="0"/>
              <a:t>О </a:t>
            </a:r>
            <a:r>
              <a:rPr lang="ru-RU" dirty="0"/>
              <a:t>чём бабушка рассказала Нине? </a:t>
            </a:r>
            <a:endParaRPr lang="ru-RU" dirty="0" smtClean="0"/>
          </a:p>
          <a:p>
            <a:r>
              <a:rPr lang="ru-RU" dirty="0" smtClean="0"/>
              <a:t>Почему </a:t>
            </a:r>
            <a:r>
              <a:rPr lang="ru-RU" dirty="0"/>
              <a:t>Нина заплакала? </a:t>
            </a:r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По </a:t>
            </a:r>
            <a:r>
              <a:rPr lang="ru-RU" dirty="0"/>
              <a:t>данным вопросам составьте план рассказа и запишите его в тетрадь.</a:t>
            </a:r>
            <a:endParaRPr lang="uk-UA" dirty="0"/>
          </a:p>
        </p:txBody>
      </p:sp>
      <p:pic>
        <p:nvPicPr>
          <p:cNvPr id="4098" name="Picture 2" descr="Бабушка, которая переписала хату на кота, оказалась россиянко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969" y="859312"/>
            <a:ext cx="3668280" cy="256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view.nios.ru/sites/view.nios.ru/files/styles/medium/public/fotografiya/2_lyubimaya_vnuchka_znamenshchikova_anastasiya.jpg?itok=K1BOGFX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969" y="3793461"/>
            <a:ext cx="3668280" cy="2451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170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Ознакомьтесь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памяткой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1727" y="1995055"/>
            <a:ext cx="11533909" cy="3941134"/>
          </a:xfrm>
        </p:spPr>
        <p:txBody>
          <a:bodyPr>
            <a:no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 «Как пересказывать письменно текст-повествование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Для того чтобы передать содержание текста последовательно, необходимо следить за точной последовательностью мыслей, за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логическими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переходами от одной мысли к другой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После составления плана следует обдумать и записать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свяжут отдельные части в единое смысловое целое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Проверить написанное нужно дважды: - при первом чтении необходимо внимательно следить за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мыслей, выбором слов и средств связи, за полнотой передачи содержания; - при повторном чтении следует сосредоточить внимание 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правописании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 и расстановке знаков препинания.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16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1" y="2306782"/>
            <a:ext cx="7128164" cy="3629407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Отредактируйте и запишите изложение по </a:t>
            </a:r>
            <a:r>
              <a:rPr lang="ru-RU" dirty="0" smtClean="0"/>
              <a:t>рассказу о Нине и бабушке. </a:t>
            </a:r>
          </a:p>
          <a:p>
            <a:pPr algn="ctr"/>
            <a:r>
              <a:rPr lang="ru-RU" dirty="0" smtClean="0"/>
              <a:t>Запомните! </a:t>
            </a:r>
          </a:p>
          <a:p>
            <a:endParaRPr lang="ru-RU" dirty="0"/>
          </a:p>
          <a:p>
            <a:r>
              <a:rPr lang="ru-RU" dirty="0" smtClean="0"/>
              <a:t> План </a:t>
            </a:r>
            <a:r>
              <a:rPr lang="ru-RU" dirty="0"/>
              <a:t>оценивания устного или письменного изложения </a:t>
            </a:r>
            <a:endParaRPr lang="ru-RU" dirty="0" smtClean="0"/>
          </a:p>
          <a:p>
            <a:r>
              <a:rPr lang="ru-RU" dirty="0" smtClean="0"/>
              <a:t>1</a:t>
            </a:r>
            <a:r>
              <a:rPr lang="ru-RU" dirty="0"/>
              <a:t>. Соответствие теме и идее высказывания. </a:t>
            </a:r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. Чёткость, последовательность, точность в передаче содержания. </a:t>
            </a:r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/>
              <a:t>. Уместность использования средств связи предложений и частей текста. </a:t>
            </a:r>
            <a:endParaRPr lang="ru-RU" dirty="0" smtClean="0"/>
          </a:p>
          <a:p>
            <a:r>
              <a:rPr lang="ru-RU" dirty="0" smtClean="0"/>
              <a:t>4</a:t>
            </a:r>
            <a:r>
              <a:rPr lang="ru-RU" dirty="0"/>
              <a:t>. Соответствие стилю первоначального текста. </a:t>
            </a:r>
            <a:endParaRPr lang="ru-RU" dirty="0" smtClean="0"/>
          </a:p>
          <a:p>
            <a:r>
              <a:rPr lang="ru-RU" dirty="0" smtClean="0"/>
              <a:t>5</a:t>
            </a:r>
            <a:r>
              <a:rPr lang="ru-RU" dirty="0"/>
              <a:t>. Правильность языкового оформления высказывания.</a:t>
            </a:r>
            <a:endParaRPr lang="uk-UA" dirty="0"/>
          </a:p>
        </p:txBody>
      </p:sp>
      <p:pic>
        <p:nvPicPr>
          <p:cNvPr id="5122" name="Picture 2" descr="Только не бойся падать&quot;. Письмо бабушки своей новорождённой внучк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666" y="1293697"/>
            <a:ext cx="3709843" cy="248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В Ленобласти внучка украла у своей бабушки больше миллиона рублей |  Телеканал &quot;Санкт-Петербург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667" y="4417570"/>
            <a:ext cx="3709842" cy="208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701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учебнику: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27564"/>
            <a:ext cx="10708115" cy="3608625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Полякова Т.М.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(2-й год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для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учебн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заведений с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яз. : учеб, для 6-го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учебн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заведений / Т.М. Полякова, Е.И.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Самонова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Приймак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2-е изд. — Киев : Генеза, 2017. — 240 с.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17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44</TotalTime>
  <Words>642</Words>
  <Application>Microsoft Office PowerPoint</Application>
  <PresentationFormat>Широкоэкранный</PresentationFormat>
  <Paragraphs>49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Times New Roman</vt:lpstr>
      <vt:lpstr>Trebuchet MS</vt:lpstr>
      <vt:lpstr>Берлин</vt:lpstr>
      <vt:lpstr>6 класс Письменный подробный пересказ разговорного текста-повествования </vt:lpstr>
      <vt:lpstr>Прочитайте высказывание. Как вы его понимаете?  Найдите в предложении подлежащее и сказуемое, укажите, чем они выражены. Коротко расскажите о своей семье.</vt:lpstr>
      <vt:lpstr>Презентация PowerPoint</vt:lpstr>
      <vt:lpstr>Учтите! В разговорной речи существуют свои закономерности порядка слов в предложении. Прочитайте текст.</vt:lpstr>
      <vt:lpstr>Прочитайте рассказ. Определите стиль текста.</vt:lpstr>
      <vt:lpstr>Презентация PowerPoint</vt:lpstr>
      <vt:lpstr>Определите тему и идею текста</vt:lpstr>
      <vt:lpstr>Ознакомьтесь с памяткой</vt:lpstr>
      <vt:lpstr>Домашнее задание</vt:lpstr>
      <vt:lpstr>По учебнику: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 класс Письменный подробный пересказ разговорного текста-повествования </dc:title>
  <dc:creator>Svitlana</dc:creator>
  <cp:lastModifiedBy>Svitlana</cp:lastModifiedBy>
  <cp:revision>20</cp:revision>
  <dcterms:created xsi:type="dcterms:W3CDTF">2021-03-17T13:05:32Z</dcterms:created>
  <dcterms:modified xsi:type="dcterms:W3CDTF">2021-03-17T13:50:02Z</dcterms:modified>
</cp:coreProperties>
</file>