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44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646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60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30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38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385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601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7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47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60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83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21B66-DDE7-4F8C-B987-C19C66256CFA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B522FAE-4145-443B-BE6C-7E51E0D63855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6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579" y="361244"/>
            <a:ext cx="10524276" cy="1501093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Аудирование</a:t>
            </a:r>
            <a:r>
              <a:rPr lang="uk-UA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прослушанному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тексту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79" y="2427111"/>
            <a:ext cx="6270021" cy="303923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Цель: 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научить </a:t>
            </a:r>
            <a:r>
              <a:rPr lang="uk-UA" dirty="0" err="1" smtClean="0">
                <a:solidFill>
                  <a:schemeClr val="accent1">
                    <a:lumMod val="75000"/>
                  </a:schemeClr>
                </a:solidFill>
              </a:rPr>
              <a:t>составлять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 план, в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ыделять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подтемы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формулировать пункты плана;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воспитывать интерес к спорту.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003822" y="2088445"/>
            <a:ext cx="4018845" cy="3668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 descr="Олимпийские талисманы - online presentatio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2540661"/>
            <a:ext cx="3567289" cy="2812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42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8579" y="632177"/>
            <a:ext cx="10242054" cy="127802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пословицы. Какой темой их можно объединить?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Кто спортом занимается, тот силы набирается. 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Кто любит спорт, тот здоров и бодр. 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Со(?)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нце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воздух и вода - наши верные друз(?)я. 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Пешком х..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дить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долго ж..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Отдай спорту время, а взамен получи здоров(?)е. </a:t>
            </a: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 написание слов с пропущенными буквами и скобками. Проиллюстрируйте одну из пословиц примером из вашей жизни.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067" y="1444978"/>
            <a:ext cx="4100899" cy="2122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63379" y="3793068"/>
            <a:ext cx="3070578" cy="1896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 descr="Зачем спорт детям - все за и проти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1670756"/>
            <a:ext cx="3680178" cy="154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Сколько средств потратила Украина на физкультуру и спорт за последние 14  лет | zerkalo.mk.u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267" y="4143022"/>
            <a:ext cx="2881699" cy="1241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0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Следите по тексту за чтением учителя. Поясните заголовок.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ЗАРЯДКЕ!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заниматься спортом. А совсем ещё недавно считал спорт исключительно пустым занятием. Всё изменилось два года назад. Вот моя история.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детстве я без конца болел. Знакомые говорили: «Воспитывай в себе сильного, смелого и здорового мужчину! Без характера ничего в жизни не добьёшься».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 я с утренней зарядки. Было тяжело, я постоянно испытывал боль в мышцах. Однако боль скоро стала проходить. Месяца через четыре вдруг почувствовал, что у меня меняется походка, цвет лица, настроение. С тех пор зарядка всегда стоит на первом месте в моём распорядке дня, без перерыва на выходной.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хочу быть лётчиком! Без цели жить нельзя. И спорт мне в этом помогает.   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По М. Ермакову</a:t>
            </a:r>
            <a:endParaRPr lang="uk-UA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7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623" y="767644"/>
            <a:ext cx="10498666" cy="108611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текста. Как вы думаете, что автор хотел сказать читателям? Какая из пословиц и поговорок выражает идею данного текста? 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Терпение и труд всё перетрут.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Одна голова хорошо, а две лучше.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здоровом теле - здоровый дух.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Упорство ведёт к цели.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текста (вступление, основную часть, заключение). 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161867" y="2015732"/>
            <a:ext cx="3849511" cy="2511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 descr="В здоровом теле , здоровый дух! ~ Поэзия (Лирика философская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844" y="2178756"/>
            <a:ext cx="3002845" cy="2167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32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979" y="304800"/>
            <a:ext cx="11311466" cy="56323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- это содержание текста, представленное в чётких и кратких формулировках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часть темы, все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подчинены общей теме, раскрывают её. Часто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выделяется в отдельный абзац. По количеству абзацев можно определить количество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и, следовательно, пунктов плана. </a:t>
            </a:r>
          </a:p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Формулировать пункты плана можно по-разному: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является моим любимым занятием . Помогает ли спорт в достижении мечты? История моего прихода в спорт.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Вопросный план записывают в форме вопросов к каждой части текста. При этом желательно использовать вопросительные слова: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как, сколько, когда, почему и др.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чём помогает спорт ?)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пункты плана могут состоять из предложений текста, то есть каждая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в виде одного предложения (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 я с утренней зарядки.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 виде плана помогает восстановить в памяти содержание прочитанного или прослушанного текста, а также при составлении собственного высказывания. </a:t>
            </a:r>
            <a:endParaRPr lang="uk-UA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6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379" y="1"/>
            <a:ext cx="10727476" cy="1853754"/>
          </a:xfrm>
        </p:spPr>
        <p:txBody>
          <a:bodyPr>
            <a:normAutofit/>
          </a:bodyPr>
          <a:lstStyle/>
          <a:p>
            <a:r>
              <a:rPr lang="uk-UA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Ознакомьтесь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uk-UA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памяткой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379" y="643467"/>
            <a:ext cx="11458222" cy="500097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составлять план»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Прочитайте или прослушайте текст.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его тему.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Разделите текст на части, определите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каждой части.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Сформулируйте каждую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подтему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Проверьте составленный план и при необходимости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отредактируйте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(переставьте пункты местами, расширьте или сократите, уточните формулировки и т.д.). 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7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157" y="1"/>
            <a:ext cx="10501698" cy="185375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текст, который прочитает учитель сначала целиком, затем по частям. Озаглавьте его. Определите тему и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текста. 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090" y="1365956"/>
            <a:ext cx="7270044" cy="41003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Изначально у возродившихся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Олимпийских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 были только эмблема и флаг. Первым официальным талисманом признана такса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Вальди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появившаяся на свет в 1972 г. на летних Олимпийских играх в Мюнхене (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Задача олимпийского талисмана - отразить дух страны - хозяйки игр, принести удачу спортсменам и создать праздничную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атмосферу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талисман должен отражать олимпийские ценности: совершенство, дружбу, уважение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AutoShape 2" descr="Олимпиада в Мюнхене 1972 теракт, Мюнхен 1972 баскетбол, Мюнхен 1972 г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86134" y="970845"/>
            <a:ext cx="4605866" cy="46284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Рисунок 6" descr="Презентация на тему: &quot;1 Олимпийский талисман: от истории к современности  Т.М. Позднякова, МКОУ «Основная общеобразовательная школа 22 с. Будукан»  /27.&quot;. Скачать бесплатно и без регистрации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567" y="1296961"/>
            <a:ext cx="4005084" cy="3976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2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822" y="237068"/>
            <a:ext cx="7032978" cy="56323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олимпийский талисман изображается в виде животного, наиболее популярного в стране, принимающей спортсменов, или в виде анимированного выдуманного существа. Например, эмблемой летних Олимпийских игр в Монреале (1976 г.) стал бобр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Амик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Сиднее (2000 г.) - утконос Сид,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кукабарра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Олли и ехидна Милли. Талисманами летних Олимпийских игр 2012 года в Лондоне стали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Венлок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Мендевилль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два одноглазых существа, напоминающие инопланетян. Олимпийский талисман - это и символ города, в котором проходит Олимпиада, и предмет для коллекционирования.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Из Википедии</a:t>
            </a:r>
            <a:endParaRPr lang="uk-UA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10312" y="101601"/>
            <a:ext cx="4154310" cy="274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Рисунок 6" descr="Презентация на тему &quot;Современные олимпийские игры&quot; скачать бесплатн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399" y="337538"/>
            <a:ext cx="3646136" cy="22713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7710312" y="3228623"/>
            <a:ext cx="4154309" cy="26407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 descr="Венлок и Мендевилль » Спортивные новости и аналитика - World Spor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399" y="3443111"/>
            <a:ext cx="3702404" cy="2211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44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979" y="248356"/>
            <a:ext cx="11706577" cy="161668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 выбору.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по тексту подробный план,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формулируя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пункты с помощью повествовательных предложений.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по тексту подробный план, формулируя его пункты с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вопросительных предложений. 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ЧЕРА СЕГОДНЯ ЗАВТРА ОФИЦИАЛЬНЫЙ ФЛАГ Официальный флаг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556" y="2494846"/>
            <a:ext cx="4854224" cy="29802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9955" y="2246489"/>
            <a:ext cx="11006667" cy="3567289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933" y="2015732"/>
            <a:ext cx="5452536" cy="36512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Объект 3" descr="Талисманы Олимпийских игр презентация, доклад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22" y="2348089"/>
            <a:ext cx="4617156" cy="29012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5937956" y="2015732"/>
            <a:ext cx="5271911" cy="36512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 descr="ВЧЕРА СЕГОДНЯ ЗАВТРА ОФИЦИАЛЬНЫЙ ФЛАГ Официальный флаг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56" y="2348089"/>
            <a:ext cx="4549424" cy="2799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9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45" y="361244"/>
            <a:ext cx="11063110" cy="1537666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Отвечаем</a:t>
            </a:r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0" y="801511"/>
            <a:ext cx="7326489" cy="58250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Что отражается в плане?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Можно ли утверждать, что план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похож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самый краткий пересказ текста?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помощью чего можно формулировать пункты плана?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нужно уметь составлять план? 5. Какова последовательность составления плана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испытывали при составлении плана?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flipV="1">
            <a:off x="7924799" y="801511"/>
            <a:ext cx="3872090" cy="5825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 descr="План профілактики насильства та булінгу у ЗОШ №6 - ЗОШ №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423" y="1580445"/>
            <a:ext cx="3556000" cy="43913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30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33" y="180623"/>
            <a:ext cx="10885522" cy="99342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и запишите план текста.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56" y="1377244"/>
            <a:ext cx="11796888" cy="548075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Выбирайте вид спорта, который вам по душе. Плавание полезно для здоровья, поэтому мы с братом его и выбрали.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Игорь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осваивает плавание вольным стилем и скоро будет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своих первых соревнованиях. А я мечтаю попасть в команду синхронного плавания. Это так красиво!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Плавание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укрепляет мышцы тела, улучшает работу сердца и органов дыхания, повышает выносливость и оказывает на организм человека удивительное воздействие. Мы с Игорем не боимся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простуд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стали гораздо больше проводить времени на свежем воздухе, на уроках физкультуры без особого напряжения выполняем все нормативы.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здорово проводить время в бассейне, когда за окном лежит снег!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не выбрали свой вид спорта? Приходите в бассейн, не пожалеете!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Е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Сама</a:t>
            </a:r>
            <a:endParaRPr lang="uk-UA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511" y="1975556"/>
            <a:ext cx="10253343" cy="349078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46728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138</TotalTime>
  <Words>1001</Words>
  <Application>Microsoft Office PowerPoint</Application>
  <PresentationFormat>Широкоэкранный</PresentationFormat>
  <Paragraphs>57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Times New Roman</vt:lpstr>
      <vt:lpstr>Gallery</vt:lpstr>
      <vt:lpstr>5 класс Аудирование.  Составление плана по прослушанному тексту </vt:lpstr>
      <vt:lpstr>Прочитайте пословицы. Какой темой их можно объединить?</vt:lpstr>
      <vt:lpstr>Следите по тексту за чтением учителя. Поясните заголовок.</vt:lpstr>
      <vt:lpstr>Определите тему текста. Как вы думаете, что автор хотел сказать читателям? Какая из пословиц и поговорок выражает идею данного текста? </vt:lpstr>
      <vt:lpstr>Презентация PowerPoint</vt:lpstr>
      <vt:lpstr>Ознакомьтесь с памяткой. </vt:lpstr>
      <vt:lpstr>Послушайте текст, который прочитает учитель сначала целиком, затем по частям. Озаглавьте его. Определите тему и подтемы текста. </vt:lpstr>
      <vt:lpstr>Презентация PowerPoint</vt:lpstr>
      <vt:lpstr>Задание по выбору.  А. Составьте по тексту подробный план, формулируя его пункты с помощью повествовательных предложений.  Б. Составьте по тексту подробный план, формулируя его пункты с помощью вопросительных предложений. </vt:lpstr>
      <vt:lpstr>Отвечаем на вопросы</vt:lpstr>
      <vt:lpstr>Домашнее задание Прочитайте. Составьте и запишите план текста.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Аудирование. Составление плана по прослушанному тексту </dc:title>
  <dc:creator>Svitlana</dc:creator>
  <cp:lastModifiedBy>Svitlana</cp:lastModifiedBy>
  <cp:revision>51</cp:revision>
  <dcterms:created xsi:type="dcterms:W3CDTF">2021-03-22T06:07:54Z</dcterms:created>
  <dcterms:modified xsi:type="dcterms:W3CDTF">2021-03-22T10:40:33Z</dcterms:modified>
</cp:coreProperties>
</file>