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7309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3166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796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8251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283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6315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587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257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667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432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5626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8180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1952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5650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3978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6788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638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CE5C2D-4F3A-4B57-BB8C-2A289F2EAA67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8AE96E8-2FB8-4FDC-BDE4-548E3C3F9F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937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Структура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текста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74073" y="1641764"/>
            <a:ext cx="10706435" cy="373282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Запомнить :</a:t>
            </a:r>
          </a:p>
          <a:p>
            <a:pPr marL="0" indent="0">
              <a:buNone/>
            </a:pPr>
            <a:r>
              <a:rPr lang="ru-RU" b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трёх частей: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вступления, основной части и заключения.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вводная часть, где говорится, о ком (о чём) дальше пойдёт речь.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основной части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рассказывается главное.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подведение итогов, вывод. </a:t>
            </a:r>
            <a:endParaRPr lang="uk-U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56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27" y="1"/>
            <a:ext cx="9538855" cy="141316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стихотворение.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Знакома ли вам подобная ситуация?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Елена Благинина - «Котёнок» | Лолкот.Ру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34" y="1690688"/>
            <a:ext cx="6307858" cy="473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99564" y="1163782"/>
            <a:ext cx="48421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чём рассказывается в стихотворении? 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предложение в начале стихотворения готовит нас к этому рассказу? Прочитайте его. Какие строчки завершают стихотворение? О чём говорится в последней части стихотворения?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39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3291" y="228600"/>
            <a:ext cx="113260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три записи. Определите, какая из них является текстом, в каком случае перед нами деформированный текст (с неправильно расположенными частями), а какая запись представляет собой набор не связанных между собой предложений. Аргументируйте своё мнение.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Ночью прошёл небольшой дождик. В лесной чаще задремало маленькое озерцо. Собаки громко лаяли. Красиво цветут яблони. Солнышко пригревало землю первыми ласковыми лучами. Начинает смеркаться - нужно идти домой. </a:t>
            </a: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Ночью прошёл небольшой дождик. Маленькое озерцо, задремавшее в лесной чаще, сплошь покрылось большими весело лопающимися водяными пузырьками. После дождя всё зазеленело, умывшись тёплой живительной влагой, а цветущие яблоньки стали ещё краше.</a:t>
            </a: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Сразу узнал я дятла. К дереву птица небольшая летит, поменьше галки. Сама вся пёстрая - белая с чёрным, а на головке чёрная с красным кантиком шапка. Иду по лесу и смотрю по сторонам.  </a:t>
            </a:r>
            <a:endParaRPr lang="uk-UA" sz="2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6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836" y="228601"/>
            <a:ext cx="10209847" cy="1143000"/>
          </a:xfrm>
        </p:spPr>
        <p:txBody>
          <a:bodyPr/>
          <a:lstStyle/>
          <a:p>
            <a:pPr algn="ctr"/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81892" y="1226128"/>
            <a:ext cx="10498616" cy="4148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 состоит из трёх частей: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вступления, основной части и заключения.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вводная часть, где говорится, о ком (о чём) дальше пойдёт речь.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части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рассказывается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главное. 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подведение итогов, вывод.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90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27" y="0"/>
            <a:ext cx="10770956" cy="143394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сочинение пятиклассника. Проследите за его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Какие части в нём отсутствуют?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267691"/>
            <a:ext cx="8790709" cy="41068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ПОВАДКИ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МОЕГО ДОМАШНЕГО ЛЮБИМЦА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моего щенка очень смешная курносая мордочка: приплюснутый носик и большие выразительные глаза. Щенок любит мыться, его нельзя вытащить из воды, он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барахтается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визжит, но зато не любит причёсываться.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Чакки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очень любит сахар и выпрашивает его у всех, кто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нам. Он становится на задние лапы, лезет мордочкой в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карман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начинает скулить. Мой домашний любимец охотно идёт гулять. Стоит показать ему поводок, и он быстро бежит к двери.</a:t>
            </a:r>
            <a:endParaRPr lang="uk-U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Тедди Щенок Кора, порода померанский шпиц – заказать на Ярмарке Мастеров –  95I25RU | Тедди Зверята, Нур-Султан | Детеныши животных, Щенки, Милые щен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382" y="2348346"/>
            <a:ext cx="2242792" cy="281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96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382" y="249382"/>
            <a:ext cx="11533909" cy="1588383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Исправьте недочёты этого сочинения, добавив несколько предложений, чтобы чётко прослеживалась структура текста.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вариант вступления и заключения.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Тедди Щенок Кора, порода померанский шпиц – заказать на Ярмарке Мастеров –  95I25RU | Тедди Зверята, Нур-Султан | Детеныши животных, Щенки, Милые щенки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850" y="2042968"/>
            <a:ext cx="2642596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Щенок Тедди Фиби. Порорды померанский шпиц – заказать на Ярмарке Мастеров –  AF567RU | Тедди Зверята, Нур-Султан | Померанский, Щенки, Детеныши животны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48" y="2042968"/>
            <a:ext cx="2804298" cy="409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trike a Pose | Бу собака, Щенки, Крошечные щен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362" y="2042968"/>
            <a:ext cx="2941061" cy="392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67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и запишите пять-шесть предложений о случае с животными, свидетелем которого вы были.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забудьте о том, что составленный вами текст должен иметь все три части (вступление, основную часть, заключение).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100 Mila's secrets ideas | cute animals, kawaii plush, cute dog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539" y="270163"/>
            <a:ext cx="2456303" cy="205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32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36418" y="1579418"/>
            <a:ext cx="11076709" cy="379516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(1-й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Русский язык (1-й год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5-й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: учеб, для заведений общ. сред, образования с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яз. / Т.М. Полякова, О.И.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изд.,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дораб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Киев : Генеза, 2018. — 192 с. : ил.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3672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29</TotalTime>
  <Words>521</Words>
  <Application>Microsoft Office PowerPoint</Application>
  <PresentationFormat>Широкоэкранный</PresentationFormat>
  <Paragraphs>26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Impact</vt:lpstr>
      <vt:lpstr>Times New Roman</vt:lpstr>
      <vt:lpstr>Главное мероприятие</vt:lpstr>
      <vt:lpstr>5 класс Текст. Структура текста</vt:lpstr>
      <vt:lpstr>Прочитайте стихотворение.  Знакома ли вам подобная ситуация?</vt:lpstr>
      <vt:lpstr>Презентация PowerPoint</vt:lpstr>
      <vt:lpstr>Запомните</vt:lpstr>
      <vt:lpstr>Прочитайте сочинение пятиклассника. Проследите за его структурой. Какие части в нём отсутствуют?</vt:lpstr>
      <vt:lpstr>Исправьте недочёты этого сочинения, добавив несколько предложений, чтобы чётко прослеживалась структура текста.  Запишите свой вариант вступления и заключения. </vt:lpstr>
      <vt:lpstr>Домашнее задание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Текст. Структура текста</dc:title>
  <dc:creator>Svitlana</dc:creator>
  <cp:lastModifiedBy>Svitlana</cp:lastModifiedBy>
  <cp:revision>14</cp:revision>
  <dcterms:created xsi:type="dcterms:W3CDTF">2021-03-17T14:29:55Z</dcterms:created>
  <dcterms:modified xsi:type="dcterms:W3CDTF">2021-03-17T16:19:34Z</dcterms:modified>
</cp:coreProperties>
</file>