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2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0605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6017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1360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7448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3520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932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54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9490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931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0434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9069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7782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2026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3389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8444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1860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871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54C8D77-5532-4ED5-B040-DAFAE6C042D9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B4D89F1-81B9-4B47-B254-A6177D1F44A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4217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942" y="483325"/>
            <a:ext cx="11534503" cy="1731369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класс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Смысловые отрезки предложения. Неполное соответствие интонации и знаков препинания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38200" y="2367092"/>
            <a:ext cx="10565674" cy="41251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узнаете о выделении на письме смысловых отрезков предложения;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научитесь вычленять такие смысловые отрезки в предложении, определять , соответствие или несоответствие интонации и знаков препинания.  Тема речевого общения: «Времена года. Лето».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510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571" y="195943"/>
            <a:ext cx="11390812" cy="1449977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выразительно стихотворение. Поясните его заголовок.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432767" y="1825625"/>
            <a:ext cx="3921033" cy="43513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примеры переносного употребления слов в стихотворении. Выучите стихотворение наизусть.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Есенин С добрым утр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6490063" cy="4417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379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503" y="352697"/>
            <a:ext cx="11743508" cy="215167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Затон - речной залив; заводь.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Брезжит - здесь: слабо светится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3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Обрядилась - нарядилась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Перламутр - здесь: переливчатый, серебристо-розовый цвет.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3135087"/>
            <a:ext cx="10330543" cy="3041876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1886" y="2504370"/>
            <a:ext cx="11260183" cy="41315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050" name="Picture 2" descr="С ДОБРЫМ УТРОМ !!!! С. Есенин Задремали звёзды золотые, Задрожало зеркало  затона, Брезжит свет н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74485"/>
            <a:ext cx="5241471" cy="379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Есенин «с добрым утром!» читать полностью – 1st-Finstep.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251" y="2674485"/>
            <a:ext cx="5159829" cy="379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479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446" y="248195"/>
            <a:ext cx="11652068" cy="144249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текст. Почему он так назван? Придумайте свой вариант заголовка. Лучше ли он, выразительнее, чем авторский?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79269" y="1690690"/>
            <a:ext cx="10855234" cy="44862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ЦВЕТОЧНЫЕ ЧАСЫ </a:t>
            </a: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Многие растения раскрывают и закрывают венчики своих цветов по определённому «расписанию». Это зависит от того, какие насекомые - дневные или ночные - их опыляют, и от места, где живут эти растения.        Венчики открываются и закрываются с такой точностью, что по ним, как по часам, можно определить время. 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открывает лепестки жёлтый цветок, похожий на одуванчик. Это бывает между двумя и пятью часами утра. </a:t>
            </a:r>
          </a:p>
        </p:txBody>
      </p:sp>
      <p:pic>
        <p:nvPicPr>
          <p:cNvPr id="2050" name="Picture 2" descr="Цветы похожие на одуванчики: их названия и фотограф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47" y="1690689"/>
            <a:ext cx="2256904" cy="1257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Радужное сыроедение (fb2) | КулЛиб - Классная библиотека! Скачать книги  бесплатн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760" y="1690689"/>
            <a:ext cx="2442754" cy="118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786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383" y="222069"/>
            <a:ext cx="11066417" cy="180267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87830" y="1825624"/>
            <a:ext cx="10765970" cy="46666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шести часам утра навстречу ранним солнечным лучам поднимает свои золотые головки одуванчик, а за ним широко открывает лепестки красная гвоздика.  </a:t>
            </a:r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уже заливает своим светом и лес, и поле, и речку. Только тогда - в семь-восемь часов - раскрывает белоснежный венчик водяная лилия. А в садах к восьми-девяти часам утра расправляют свои лепестки пёстрые, жёлто-коричневые бархатцы и оранжевые ноготки. </a:t>
            </a:r>
          </a:p>
        </p:txBody>
      </p:sp>
      <p:pic>
        <p:nvPicPr>
          <p:cNvPr id="1028" name="Picture 4" descr="Цветы похожие на одуванчики: их названия и фотограф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111" y="486616"/>
            <a:ext cx="3604900" cy="21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ОДУВАНЧИК: не такой уж и простак... - OK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983" y="489389"/>
            <a:ext cx="5250611" cy="215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84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6366" y="3056709"/>
            <a:ext cx="7772400" cy="3004458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3076" name="Picture 4" descr="Гвоздика травянка красная - семена, цена за 10шт, цена 12 грн., купить  Новомосковский район — Prom.ua (ID#558938413)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468" y="143691"/>
            <a:ext cx="1853158" cy="185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838200" y="1825625"/>
            <a:ext cx="10173789" cy="4653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Цветы, рано раскрывающие свои венчики, обычно первыми и «засыпают». Это происходит ещё задолго до заката солнца. К трём часам дня многие цветы уже стоят с закрытыми венчиками, словно и не пестрели только что. </a:t>
            </a: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пять часов складывает лепестки белая водяная лилия.</a:t>
            </a: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Вот кончается день. Солнце опускается всё ниже и ниже. И тут начинают оживать другие цветы. 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Петлина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Венок из одуванчиков ~ Авторские очер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23" y="235131"/>
            <a:ext cx="2286460" cy="144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Белая водяная лилия: биологические особенности и выращива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272" y="252679"/>
            <a:ext cx="2239781" cy="144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Бархатцы: виды, посев на рассаду, посадка и выращивание в домашних условиях  - Polys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417" y="143691"/>
            <a:ext cx="2424852" cy="185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Календула лекарственная: фото, ботаническое описание, посадка, уход при  выращивании в открытом грунт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512" y="246676"/>
            <a:ext cx="2349548" cy="147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826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09304" y="249283"/>
            <a:ext cx="11625942" cy="64399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098" name="Picture 2" descr="Чем отличается водяная лилия от кувшинки и лотоса наглядно и биологичес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89" y="951953"/>
            <a:ext cx="7620000" cy="491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Водяная лилия: общее описание цветка, разновидности и размножение кувшино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959" y="346618"/>
            <a:ext cx="3011533" cy="168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Белая кувшинка или водяная лилия: как выглядит, как размножается, где растё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959" y="2299063"/>
            <a:ext cx="3041107" cy="202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Водяная лили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959" y="4541101"/>
            <a:ext cx="3081292" cy="1931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094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79" y="222069"/>
            <a:ext cx="11900263" cy="27823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Запомните!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равила расстановки знаков препинания изучает пунктуация.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пунктуационных знаков можно выделить на письме смысловые отрезки предложения, то есть подчеркнуть важные в смысловом отношении части высказывания (предложения).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96390" y="3004457"/>
            <a:ext cx="11116490" cy="3566160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4320" y="3004457"/>
            <a:ext cx="11704320" cy="37211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Так, в предложении: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Дед, в меховой жилетке, в старой кепке без козырька, сидит и чему-то улыбается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помощи запятых выделяются по смыслу обороты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меховой жилетке, в старой кепке без козырька.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ведь выделение этих оборотов вовсе не обязательно. Это предложение может выглядеть и так: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Дед в меховой жилетке в старой кепке без козырька сидит и чему-то улыбается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таком случае отсутствуют смысловые акценты (выделения) предложения.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037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19" y="235131"/>
            <a:ext cx="11691257" cy="163285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Спишите, расставляя недостающие знаки препинания. Определите, где пунктуационные знаки обязательно надо ставить, а где - нет. Как при этом изменяется смысл предложения и его интонация?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Так точно я там был.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тёмном тревожном море неожиданно ярко сверкнул огонёк.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Казнить нельзя помиловать.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Говорить не надо молчать.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853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909837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любознательных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4767" y="1972491"/>
            <a:ext cx="10933610" cy="44413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Знаки пунктуации выполняют в тексте две важные роли - разделения и выделения. Знаки-разделители работают в одиночку, знаки-выделители - парами. Одиночные знаки пунктуации разделяют целое на части, отделяют эти части друг от друга и отмечают границы между ними. Парные, или двойные, знаки пунктуации выделяют ту или иную самостоятельную часть из целого и отмечают её границы с двух сторон.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Из «Энциклопедического словаря юного филолога»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186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072" y="474825"/>
            <a:ext cx="11522065" cy="277782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на выбор.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предложение, выделив его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смысловые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отрезки и подобрав соответствующую интонацию. Объясните, почему вы поставили (или не поставили) знаки препинания и какие.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Влияют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 знаки препинания на интонирование предложений? Как?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3840480"/>
            <a:ext cx="9954523" cy="1950719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2071" y="3252652"/>
            <a:ext cx="11522065" cy="3383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Природа для нас кладовая солнца с великими сокровищами жизни (М. Пришвин).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Мне больно когда тебе больно, страна 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 А. Вознесенскому).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705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74320" y="404950"/>
            <a:ext cx="7080069" cy="60872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А.П. Чехов сказал: «В художественном произведении знаки зачастую играют роль нот, и выучиться им по учебнику нельзя; нужны чутьё и опыт».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Означают ли эти слова, что изучать правила пунктуации вообще не следует?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диалог (пять-семь реплик), обменявшись мнениями по поводу сказанного писателем.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7589521" y="261256"/>
            <a:ext cx="4467496" cy="62309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24" name="Picture 4" descr="Чехов - мастер короткого рассказа («Размазня»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780" y="1926771"/>
            <a:ext cx="3544978" cy="265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777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Упражнение: 470 ( с.185 )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учебнику: Полякова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Т.М.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(2-й год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для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с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яз. : учеб, для 6-го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заведений / Т.М. Полякова, Е.И.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Самонова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2-е изд. — Киев : Генеза, 2017. — 240 с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0843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75</TotalTime>
  <Words>701</Words>
  <Application>Microsoft Office PowerPoint</Application>
  <PresentationFormat>Широкоэкранный</PresentationFormat>
  <Paragraphs>38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Times New Roman</vt:lpstr>
      <vt:lpstr>Tw Cen MT</vt:lpstr>
      <vt:lpstr>Капля</vt:lpstr>
      <vt:lpstr>6 класс Смысловые отрезки предложения. Неполное соответствие интонации и знаков препинания </vt:lpstr>
      <vt:lpstr>Прочитайте выразительно стихотворение. Поясните его заголовок.</vt:lpstr>
      <vt:lpstr>1 Затон - речной залив; заводь. 2 Брезжит - здесь: слабо светится. 3 Обрядилась - нарядилась. 4 Перламутр - здесь: переливчатый, серебристо-розовый цвет.  </vt:lpstr>
      <vt:lpstr>Прочитайте текст. Почему он так назван? Придумайте свой вариант заголовка. Лучше ли он, выразительнее, чем авторский? </vt:lpstr>
      <vt:lpstr>  </vt:lpstr>
      <vt:lpstr>Презентация PowerPoint</vt:lpstr>
      <vt:lpstr>Презентация PowerPoint</vt:lpstr>
      <vt:lpstr>Запомните!  Правила расстановки знаков препинания изучает пунктуация.  С помощью пунктуационных знаков можно выделить на письме смысловые отрезки предложения, то есть подчеркнуть важные в смысловом отношении части высказывания (предложения).</vt:lpstr>
      <vt:lpstr>Спишите, расставляя недостающие знаки препинания. Определите, где пунктуационные знаки обязательно надо ставить, а где - нет. Как при этом изменяется смысл предложения и его интонация?</vt:lpstr>
      <vt:lpstr>Для любознательных</vt:lpstr>
      <vt:lpstr>Задание на выбор.  Прочитайте предложение, выделив его смысловые отрезки и подобрав соответствующую интонацию. Объясните, почему вы поставили (или не поставили) знаки препинания и какие.  Влияют ли знаки препинания на интонирование предложений? Как?</vt:lpstr>
      <vt:lpstr>Презентация PowerPoint</vt:lpstr>
      <vt:lpstr>Домашнее задание Упражнение: 470 ( с.185 )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класс Смысловые отрезки предложения. Неполное соответствие интонации и знаков препинания </dc:title>
  <dc:creator>Svitlana</dc:creator>
  <cp:lastModifiedBy>Svitlana</cp:lastModifiedBy>
  <cp:revision>23</cp:revision>
  <dcterms:created xsi:type="dcterms:W3CDTF">2021-03-29T11:19:23Z</dcterms:created>
  <dcterms:modified xsi:type="dcterms:W3CDTF">2021-03-29T17:43:52Z</dcterms:modified>
</cp:coreProperties>
</file>