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415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394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88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825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335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812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050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090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47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31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576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4475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3899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301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6310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6122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53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B4FAE-5535-4076-A137-EB2638A62499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73864-5880-44E8-B73C-6761C26118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0563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12891"/>
            <a:ext cx="11424355" cy="12304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связи предложений в тексте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044" y="1794933"/>
            <a:ext cx="7191023" cy="39962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научить, как связаны предложения в тексте;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полученные знания в письменной и устной речи.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36179" y="1580444"/>
            <a:ext cx="4673600" cy="4820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2" name="Picture 2" descr="Основные способы и средства связи между предложениями в тексте (с  примерами), связь предложений и частей текста,какие бывают,способ связей  соединения предложения, виды, цепная, каким способом  связаны,примеры,лексическое средств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222" y="2054136"/>
            <a:ext cx="4334934" cy="387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Учебник Русский язык 5 класс Полякова 2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578" y="4497491"/>
            <a:ext cx="1151467" cy="168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61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977" y="383822"/>
            <a:ext cx="11311467" cy="59831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пословицу. Как вы её понимаете?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978" y="1399822"/>
            <a:ext cx="10618434" cy="5350933"/>
          </a:xfrm>
        </p:spPr>
        <p:txBody>
          <a:bodyPr>
            <a:normAutofit fontScale="32500" lnSpcReduction="20000"/>
          </a:bodyPr>
          <a:lstStyle/>
          <a:p>
            <a:r>
              <a:rPr lang="ru-RU" sz="1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Долог день до вечера, коли делать нечего. </a:t>
            </a:r>
          </a:p>
          <a:p>
            <a:endParaRPr lang="ru-RU" sz="1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Коли - если.</a:t>
            </a:r>
            <a:endParaRPr lang="uk-UA" sz="1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310490" y="2866054"/>
            <a:ext cx="5328354" cy="3342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146" name="Picture 2" descr="Котоматрица: Долог день до вечера... коли делать нечег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1" y="3369072"/>
            <a:ext cx="3115732" cy="233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304800" y="2866053"/>
            <a:ext cx="5414258" cy="32088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148" name="Picture 4" descr="Долог день до вечера, коли делать нечего ~ Поэзия (Лирика философская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17" y="3387192"/>
            <a:ext cx="3329694" cy="220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01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06400" y="485422"/>
            <a:ext cx="11446934" cy="600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уже знаете, что текст - это несколько предложений, связанных друг с другом по смыслу и грамматически. Связь предложений в тексте осуществляется разными способами. </a:t>
            </a:r>
          </a:p>
          <a:p>
            <a:pPr algn="just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в тексте могут сцепляться с помощью </a:t>
            </a:r>
            <a:r>
              <a:rPr lang="ru-RU" sz="2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местоимений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- она - за нею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/>
            <a:r>
              <a:rPr lang="ru-RU" sz="2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повторяющихся или однокоренных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 (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весело - с весельем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/>
            <a:r>
              <a:rPr lang="ru-RU" sz="2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 и выражений с пространственным или временным значением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- там - оттуда , завтра - через два дня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/>
            <a:r>
              <a:rPr lang="ru-RU" sz="2400" b="1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инонимов или описательных оборотов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скворцы - первые вестники весны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вопросительных предложений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(Всегда надо помнить, что за тобой страна, земля, на которой ты вырос. Можно ли забыть землю, на которой ты вырос?). </a:t>
            </a:r>
            <a:endParaRPr lang="uk-UA" sz="24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7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378" y="287866"/>
            <a:ext cx="11604977" cy="130386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Укажите средства связи предложений в тексте.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6711" y="1749779"/>
            <a:ext cx="5350933" cy="41543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Уселся отец на берегу, закинул удочки - нет рыбы.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Посидел он часок, перенёс в лодку снасти и выехал на середину озера.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Слышал он, что там хорошо берёт окунь. По А. Яшину</a:t>
            </a:r>
            <a:endParaRPr lang="uk-UA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78221" y="1749780"/>
            <a:ext cx="4865511" cy="4154310"/>
          </a:xfrm>
          <a:prstGeom prst="roundRect">
            <a:avLst>
              <a:gd name="adj" fmla="val 169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AutoShape 2" descr="Ловить рыбу: приснилось во сне, сонн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8" name="Picture 4" descr="Секреты ловли рыбы с лодк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217" y="2249487"/>
            <a:ext cx="4041518" cy="298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26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666" y="135467"/>
            <a:ext cx="11729155" cy="1961621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текст, вставляя вместо пропусков слово март. Как он будет звучать?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вставляя на месте пропусков слова из справки. Изменится ли звучание текста? Почему?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6556" y="2249486"/>
            <a:ext cx="9905999" cy="3541714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4755" y="2249486"/>
            <a:ext cx="4809066" cy="3846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Пришёл ... .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... приходит с проталинами, звонкой и дружной капелью. Недаром ... называют утром года.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 всему живому приносит и новые радости, и новые заботы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ru-RU" sz="2000" dirty="0" smtClean="0"/>
              <a:t> </a:t>
            </a:r>
          </a:p>
          <a:p>
            <a:pPr algn="ctr"/>
            <a:endParaRPr lang="ru-RU" sz="2000" dirty="0"/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Справка. Март, капризный первенец весны, первый месяц весны, его. </a:t>
            </a:r>
            <a:endParaRPr lang="uk-UA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86312" y="2249486"/>
            <a:ext cx="4806244" cy="3846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Март - пословицы и поговорки про март - Корабль Друз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672" y="2947627"/>
            <a:ext cx="4349523" cy="245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8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088" y="90311"/>
            <a:ext cx="11729155" cy="2006777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из предложений текст. Запишите его. Подчеркните слова, связывающие предложения в тексте.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Вдоль берега океана, словно бусы, нанизанные на нитку,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расположились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необычные горы - вулканы.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Далеко-далеко, в той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просыпается солнышко, лежит Тихий, или Великий, океан.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вулканическое, или огненное, кольцо нашей планеты.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часто дышат огнём, выбрасывают тучи пепла, изливают водопады расплавленного камня.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371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778" y="0"/>
            <a:ext cx="11582400" cy="209708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Расскажите о своём увлечении (случае из жизни).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части рассказа вы сможете использовать данные слова?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778" y="2097088"/>
            <a:ext cx="6852355" cy="3694113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Как-то раз ... ;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... ;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началось с того ... ;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чём я хочу рассказать, началось с того, что ... ;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которой я хочу рассказать, произошла ... 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78133" y="1670755"/>
            <a:ext cx="4730045" cy="4763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170" name="Picture 2" descr="Интересный случай из моей жизни. | Пикаб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104" y="2419108"/>
            <a:ext cx="4136020" cy="31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623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52399"/>
            <a:ext cx="11792478" cy="158609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расставляя вместо точек повторяющиеся или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однокоренные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либо местоимения.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0034" y="2452685"/>
            <a:ext cx="9905999" cy="3541714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6400" y="1952978"/>
            <a:ext cx="5226755" cy="4244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освещённую солнцем лесную поляну вывела медведица своих медвежат. Испугалась ... быстрая куница. Остановилась, слушает осторожная ... : всё ли спокойно.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И. Соколову-Микитову</a:t>
            </a:r>
            <a:endParaRPr lang="uk-UA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8579" y="1952978"/>
            <a:ext cx="5418666" cy="4244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Презентация по внеклассному чтению на темау&quot; Хочу всё знать.  И.Соколов-Микитов «Медвежья семья» (2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499" y="2452685"/>
            <a:ext cx="4618746" cy="346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96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112" y="270051"/>
            <a:ext cx="5350933" cy="567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21778" y="270051"/>
            <a:ext cx="5554133" cy="567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098" name="Picture 2" descr=" Злякалася ведмедів швидка куниця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93" y="1302985"/>
            <a:ext cx="4962768" cy="371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Тиснуться до матері маленькі ведмежата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459" y="1302985"/>
            <a:ext cx="4962769" cy="371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92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6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62</TotalTime>
  <Words>503</Words>
  <Application>Microsoft Office PowerPoint</Application>
  <PresentationFormat>Широкоэкранный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Tw Cen MT</vt:lpstr>
      <vt:lpstr>Контур</vt:lpstr>
      <vt:lpstr>5 класс Средства связи предложений в тексте</vt:lpstr>
      <vt:lpstr>Прочитайте пословицу. Как вы её понимаете?</vt:lpstr>
      <vt:lpstr>Презентация PowerPoint</vt:lpstr>
      <vt:lpstr>Прочитайте текст. Укажите средства связи предложений в тексте.</vt:lpstr>
      <vt:lpstr>Прочитайте текст, вставляя вместо пропусков слово март. Как он будет звучать?  Спишите, вставляя на месте пропусков слова из справки. Изменится ли звучание текста? Почему?</vt:lpstr>
      <vt:lpstr>Составьте из предложений текст. Запишите его. Подчеркните слова, связывающие предложения в тексте.</vt:lpstr>
      <vt:lpstr>Расскажите о своём увлечении (случае из жизни).  В какой части рассказа вы сможете использовать данные слова?</vt:lpstr>
      <vt:lpstr>Домашнее задание. Спишите, расставляя вместо точек повторяющиеся или однокоренные слова либо местоимения.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Средства связи предложений в тексте</dc:title>
  <dc:creator>Svitlana</dc:creator>
  <cp:lastModifiedBy>Svitlana</cp:lastModifiedBy>
  <cp:revision>19</cp:revision>
  <dcterms:created xsi:type="dcterms:W3CDTF">2021-03-28T09:11:27Z</dcterms:created>
  <dcterms:modified xsi:type="dcterms:W3CDTF">2021-03-28T10:14:26Z</dcterms:modified>
</cp:coreProperties>
</file>