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7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73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013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7544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9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96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69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412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91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796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018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255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2732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802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775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6541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9194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256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86E65-BDD9-4278-BED6-DFA2916E2EF7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E24FF-32B9-4AA8-BEE9-2A7C52C24B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14555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правильному, логическому ходу рассуждений при чтении текста;</a:t>
            </a:r>
          </a:p>
          <a:p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изученное в речи.</a:t>
            </a:r>
            <a:endParaRPr lang="uk-UA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533" y="237068"/>
            <a:ext cx="11311467" cy="169885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определение значений слов и предположите, что означает выражение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содержание текста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532" y="2099733"/>
            <a:ext cx="6125635" cy="4244623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Логика – 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правильность, разумность умозаключений; 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ход рассуждений, умозаключений. </a:t>
            </a: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Логичный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правильный, разумный ход рассуждений.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91200" y="2178755"/>
            <a:ext cx="5892800" cy="4052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Логика — цитаты, афоризмы, высказы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968" y="2664178"/>
            <a:ext cx="5452146" cy="307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2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383823"/>
            <a:ext cx="54976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содержание текста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последовательное, лишённое противоречий содержание, которое подчинено основному замыслу автора, идее текста.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29868" y="383823"/>
            <a:ext cx="5429956" cy="5881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Что есть логика, как ее правильно применять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822" y="904377"/>
            <a:ext cx="4807801" cy="480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21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259644"/>
            <a:ext cx="10962756" cy="1174045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загадки,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отгадки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1" y="1433690"/>
            <a:ext cx="11243731" cy="506871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Накормишь - живёт, напоишь - умрёт.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Без рук, без ног, на брюхе ползёт и других везёт.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Есть невидимка: в дом не просится, а прежде людей бежит, торопится. 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Помогло ли вам в поиске ответа на загадки умение рассуждать логически, выявлять сходство отдельных предметов или явлений с помощью логического рассуждения? Подтвердите свой ответ примером логической цепочки своих рассуждений, которая помогла вам отгадать одну загадку (по выбору).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3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5488" y="369433"/>
            <a:ext cx="10882488" cy="5847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Презентация к уроку русского языка на тему:&quot;Глухие и звонкие согласные  звуки&quot; 1 класс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09" y="680437"/>
            <a:ext cx="4638395" cy="260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изика в загадках. Презента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403" y="3451405"/>
            <a:ext cx="3695508" cy="276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резентация на тему: &quot;Воздух. Есть невидимка:в дом, не просится, а прежде  людей бежит, торопится.(воздух )&quot;. Скачать бесплатно и без регистраци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053" y="807829"/>
            <a:ext cx="4054811" cy="304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6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6757"/>
            <a:ext cx="12090399" cy="100471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сказку. О чём она?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хотел сказать читателям автор?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933" y="1151467"/>
            <a:ext cx="11819466" cy="5025496"/>
          </a:xfrm>
        </p:spPr>
        <p:txBody>
          <a:bodyPr>
            <a:no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СВЕТИТ СОЛНЦЕ?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 этот самый вопрос задала Солнцу Осень.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Почему ты светишь, Солнце? - спросила Осень. - Разве ты не видишь, что лето прошло? Впереди зима, тут уж не до света: отморозишь себе лучи, с чем весне покажешься?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ты знаешь, что Солнце ответило Осени?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Зимой, - сказало Солнце, - светить трудно, но зимой особенно важно светить. Потому что зимой каждый лучик земле дорог.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Почему тебе всегда так важно светить? - спросила Осень, кутаясь в тучу.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могло бы ответить так: «Потому что я - Солнце!».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оно посчитало нескромным так сказать. Оно не могло так сказать. Солнце помолчало и тихо ответило: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Может быть, потому, что я больше ничего не умею...                                  Ф. Кривин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87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558" y="451556"/>
            <a:ext cx="61298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построен текст? Почему слова Осень и Солнце пишутся с прописной буквы?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ли умеют делать то, что делает Солнце? Важна ли его работа?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советует ему Осень? Найдите в тексте и прочитайте ответ Солнца на вопрос, почему зимой особенно важно светить. Как этот ответ характеризует героя сказки?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 прочитайте предложение, в котором автор поясняет ответ Солнца на последний вопрос Осени. Что добавляет этот ответ к характеристике Солнца? Можно ли утверждать, что ответы Солнца логичны?  Сформулируйте и запишите тему и основную мысль сказки.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86221" y="451556"/>
            <a:ext cx="4809067" cy="609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098" name="Picture 2" descr="Почему светит солнце » Мальчик Я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398" y="623299"/>
            <a:ext cx="3298824" cy="27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Трэк Bogdy И пока светит солнц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87" y="3584869"/>
            <a:ext cx="4189646" cy="261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689" y="135468"/>
            <a:ext cx="11559822" cy="133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предложений составьте текст так, чтобы прослеживалась логическая связность.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5511" y="1467555"/>
            <a:ext cx="6897510" cy="5000977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Это и есть настоящая дружба: быть рядом с другом не для игры, не для развлечения, а взять на себя половину трамвая, чтоб другу не пришлось нести целый трамвай.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Рельсы всегда рядом, но никогда не встречаются.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 не расходятся они потому же: ведь если один хоть на минуточку отлучится, другому придётся нести на себе целый трамвай.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Хотелось бы встретиться, но не позволяют дела: каждый рельс несёт на себе половину трамвая.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1868" y="1546578"/>
            <a:ext cx="4007554" cy="4921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2" name="Picture 2" descr="Железнодорожные рельсы | Продажа рель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60" y="1715911"/>
            <a:ext cx="2876547" cy="191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лассный час: &quot;Дружба заботой и помощью крепка&quot; - online present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61" y="3802942"/>
            <a:ext cx="2876546" cy="251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99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и запишите связный текст (три-четыре предложения) по данному началу, используя слова из справки, помогающие передать логическую последовательность мысли.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Скромность, трудолюбие, умение дружить - это такие качества, которые ... 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Справка. Прежде всего, потому что, кроме того, поэтому.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0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379" y="259645"/>
            <a:ext cx="11582399" cy="143104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текст, определив границы предложений. Подчеркните средства связи между предложениями. Объясните употребление прописной буквы.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379" y="2133599"/>
            <a:ext cx="6931378" cy="4043363"/>
          </a:xfrm>
        </p:spPr>
        <p:txBody>
          <a:bodyPr>
            <a:normAutofit fontScale="85000" lnSpcReduction="1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Яркие тюльпаны начали своё шествие по цветникам мира из Ирана оттуда они попали в Турцию, а затем в Европу когда их завезли в Голландию, там все были поражены красотой цветка с тех пор работа над выведением новых сортов тюльпанов не прекращается.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По Б. Александрову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37542" y="1795902"/>
            <a:ext cx="4560710" cy="47187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тюльпанов. Иран. Возле деревни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Кондар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провинции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Альборз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склонах горы высадили более 2 млн тюльпанов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תמונה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097" y="2223910"/>
            <a:ext cx="4165600" cy="25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8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6089" y="270933"/>
            <a:ext cx="11492089" cy="61411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170" name="Picture 2" descr="תמונ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26" y="515014"/>
            <a:ext cx="9028252" cy="565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9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6131" y="501428"/>
            <a:ext cx="11356622" cy="6062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194" name="Picture 2" descr="Праздник тюльпанов в Голландии - Инкомартур 93 - Туроператор, Мастер  экскурсионных ту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442" y="659465"/>
            <a:ext cx="5075143" cy="265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оля тюльпанов в Голландии. Обсуждение на LiveInternet - Российский Сервис  Онлайн-Дневни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441" y="3615416"/>
            <a:ext cx="5075143" cy="25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Интересные факты о Голландии! | EC Durbe - valodu kursi Latvijā, mācības un  izglītība ārzemē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28" y="1832160"/>
            <a:ext cx="5242918" cy="295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4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329" y="474133"/>
            <a:ext cx="10025138" cy="85218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157" y="1603023"/>
            <a:ext cx="5621866" cy="418817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76623" y="1752415"/>
            <a:ext cx="5802488" cy="50631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Тюльпан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символ </a:t>
            </a:r>
            <a:r>
              <a:rPr lang="uk-UA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династии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Османов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Тюльпан  -  символ династии Османо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13" y="2260413"/>
            <a:ext cx="5495707" cy="343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13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64</TotalTime>
  <Words>724</Words>
  <Application>Microsoft Office PowerPoint</Application>
  <PresentationFormat>Широкоэкранный</PresentationFormat>
  <Paragraphs>72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Rockwell</vt:lpstr>
      <vt:lpstr>Times New Roman</vt:lpstr>
      <vt:lpstr>Damask</vt:lpstr>
      <vt:lpstr>5 класс Чтение.  Логическое содержание текста</vt:lpstr>
      <vt:lpstr>Прочитайте определение значений слов и предположите, что означает выражение логическое содержание текста</vt:lpstr>
      <vt:lpstr>Презентация PowerPoint</vt:lpstr>
      <vt:lpstr>Отгадайте загадки, запишите отгадки.</vt:lpstr>
      <vt:lpstr>Презентация PowerPoint</vt:lpstr>
      <vt:lpstr>Прочитайте сказку. О чём она?  Что хотел сказать читателям автор?</vt:lpstr>
      <vt:lpstr>Презентация PowerPoint</vt:lpstr>
      <vt:lpstr>Из предложений составьте текст так, чтобы прослеживалась логическая связность.</vt:lpstr>
      <vt:lpstr>Составьте и запишите связный текст (три-четыре предложения) по данному началу, используя слова из справки, помогающие передать логическую последовательность мысли. </vt:lpstr>
      <vt:lpstr>Домашнее задание. Спишите текст, определив границы предложений. Подчеркните средства связи между предложениями. Объясните употребление прописной буквы.</vt:lpstr>
      <vt:lpstr>Презентация PowerPoint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Чтение.  Логическое содержание текста</dc:title>
  <dc:creator>Svitlana</dc:creator>
  <cp:lastModifiedBy>Svitlana</cp:lastModifiedBy>
  <cp:revision>28</cp:revision>
  <dcterms:created xsi:type="dcterms:W3CDTF">2021-03-28T07:52:41Z</dcterms:created>
  <dcterms:modified xsi:type="dcterms:W3CDTF">2021-03-28T09:18:05Z</dcterms:modified>
</cp:coreProperties>
</file>