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436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591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165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6267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297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2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8503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550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16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0617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5153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4577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2804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4599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4872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804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4C058-E202-457F-9D26-65922BF666D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EE67310-3857-476B-8394-479CE88095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52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4480" y="365759"/>
            <a:ext cx="9091749" cy="1324929"/>
          </a:xfrm>
          <a:solidFill>
            <a:schemeClr val="accent5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Письмо.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изложение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4479" y="2172788"/>
            <a:ext cx="9091749" cy="3777622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Цель: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ознакомить учащихся с последовательностью работы над изложением;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развивать память, навыки выразительного чтения, умение письменно излагать текст;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воспитывать интерес к миру животных, желание о них заботиться.</a:t>
            </a:r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194" name="Picture 2" descr="Кошки-мышки... Цикл стихотворений для детей (Натали Самоний) / Стихи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57" y="4400329"/>
            <a:ext cx="3487783" cy="2032181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2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0788" y="470262"/>
            <a:ext cx="9274629" cy="1220425"/>
          </a:xfrm>
          <a:solidFill>
            <a:schemeClr val="accent5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Выразительно прочитайте стихотворение. Как вы понимаете его смысл?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0787" y="2133600"/>
            <a:ext cx="10306595" cy="3777622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85000" lnSpcReduction="20000"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КОШКИ-МЫШКИ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Сказала Кошка Мышке: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Давай с тобой дружить!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будем этой дружбой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смерти дорожить!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- Боюсь, - сказала Мышка,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Что цель твоя близка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будет наша дружба Предельно коротка!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- Ну что ж! - сказала Кошка.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–Могу тебя понять!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вижу, что смекалку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мышек не отнять! С. Михалков</a:t>
            </a:r>
            <a:endParaRPr lang="uk-UA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55771" y="2286001"/>
            <a:ext cx="5630092" cy="3487782"/>
          </a:xfrm>
          <a:prstGeom prst="roundRect">
            <a:avLst/>
          </a:prstGeom>
          <a:ln w="5715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6" name="Picture 2" descr="Правила игры в «Кошки-мышки» - статья из серии «Детский отдых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352" y="2479901"/>
            <a:ext cx="3046911" cy="304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04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206" y="312957"/>
            <a:ext cx="10687594" cy="1377731"/>
          </a:xfrm>
          <a:solidFill>
            <a:schemeClr val="accent5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206" y="2107474"/>
            <a:ext cx="10687594" cy="4136572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второе четверостишие. </a:t>
            </a:r>
          </a:p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имела в виду Мышка, когда давала ответ Кошке на предложение дружить? Перескажите своими словами содержание стихотворения. </a:t>
            </a:r>
          </a:p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нужно подготовиться, чтобы грамотно, полно, точно, выразительно, без искажений смысла пересказать текст? </a:t>
            </a:r>
            <a:endParaRPr lang="uk-UA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Рассказ и игра кошки мышки, почему мышки котов не обижаю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4" y="325445"/>
            <a:ext cx="4219301" cy="1377731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Японские кошки-мышки (рисунки) | Пикаб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979" y="337933"/>
            <a:ext cx="3876312" cy="1365243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07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4589" y="156754"/>
            <a:ext cx="9167948" cy="1485991"/>
          </a:xfrm>
          <a:solidFill>
            <a:schemeClr val="accent5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сказку в лицах.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по содержанию текста вопросы и задайте их друг другу.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4590" y="1825625"/>
            <a:ext cx="9167948" cy="4705804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ПОССОРИЛИСЬ КОШКА С МЫШЬЮ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Однажды император позвал к себе во дворец всех зверей. В те времена Кошка и Мышь были дружны и жили вместе. Их тоже пригласили, и они решили пойти. Всем известно, что Кошка любит поспать. Она знала эту свою слабость и поэтому попросила Мышь: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Разбуди меня, когда нужно будет идти во дворец.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Мышь сказала: - Я разбужу тебя. Спи спокойно.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Кошка заснула. На следующее утро Мышь рано встала, позавтракала и ушла во дворец. </a:t>
            </a:r>
            <a:endParaRPr lang="uk-UA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26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641" y="378823"/>
            <a:ext cx="6753496" cy="61247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она вернулась, Кошка проснулась и спросила: 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будет собрание зверей? - Мышь засмеялась и ответила: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уже давно кончилось, а ты всё сны смотришь. 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Удивилась Кошка и спросила: 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ты не разбудила меня? 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забыла! - ответила Мышь. Кошка рассердилась и закричала: 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обещала разбудить меня. Тебе нельзя верить!.. </a:t>
            </a: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тех пор кошки и мыши стали врагами.          По О. Логиновой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667897" y="378823"/>
            <a:ext cx="4140926" cy="6124754"/>
          </a:xfrm>
          <a:prstGeom prst="ellipse">
            <a:avLst/>
          </a:prstGeom>
          <a:ln w="5715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Мультяшный кот спит на подушке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667" y="1810747"/>
            <a:ext cx="2953386" cy="29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78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7909" y="470263"/>
            <a:ext cx="9692640" cy="1220425"/>
          </a:xfrm>
          <a:solidFill>
            <a:schemeClr val="accent5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 текст. Определите его тему и основную мысль. Кто является рассказчиком? </a:t>
            </a:r>
            <a:endParaRPr lang="uk-UA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41" y="2133599"/>
            <a:ext cx="9914710" cy="4267201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СМЕШНЫЕ МЫШКИ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 я делал уроки, Лина, моя сестра, положила в мышиный домик ваты, чтобы мышки могли устроить себе гнёздышко. Она насыпала им крупы, накрошила хлеба и поставила маленькое блюдечко с молоком.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заглянуть в окошечко, можно видеть, как мышки сидят в домике и жуют крупу. Иногда какая-нибудь мышка садилась на задние лапки, а перед ними начинала умываться. Вот так умора1! Она так быстро тёрла лапками свою рожицу, что нельзя без смеха смотреть.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Лина всё время сидела перед домиком, заглядывала в окно и смеялась.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Н. Носов</a:t>
            </a:r>
          </a:p>
          <a:p>
            <a:pPr marL="0" indent="0">
              <a:buNone/>
            </a:pP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Умора - что-либо очень смешное.</a:t>
            </a:r>
            <a:endParaRPr lang="uk-UA" sz="20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18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5474" y="574766"/>
            <a:ext cx="9653452" cy="1115922"/>
          </a:xfrm>
          <a:solidFill>
            <a:schemeClr val="accent5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 ещё раз текст. Спишите план. По этому плану напишите изложение истории о девочке и мышках.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5474" y="2133600"/>
            <a:ext cx="10450286" cy="3777622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</a:p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Обустройство мышиного домика Линой. </a:t>
            </a:r>
          </a:p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Еда для мышек. </a:t>
            </a:r>
          </a:p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Смешное умывание мышки. </a:t>
            </a:r>
          </a:p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Лина перед домиком. </a:t>
            </a:r>
            <a:endParaRPr lang="uk-UA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Мышиный домик | Записи в рубрике Мышиный домик | Дневник Евджения : 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622" y="3504048"/>
            <a:ext cx="3110138" cy="3085217"/>
          </a:xfrm>
          <a:prstGeom prst="rect">
            <a:avLst/>
          </a:prstGeom>
          <a:noFill/>
          <a:ln w="57150"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41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418010"/>
            <a:ext cx="9535886" cy="1272677"/>
          </a:xfrm>
          <a:solidFill>
            <a:schemeClr val="accent5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Выразительно прочитайте стихотворение. Спишите его, вставляя пропущенные буквы. Поясните написание слов с пропущенными буквами.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8903" y="2112483"/>
            <a:ext cx="10450286" cy="4484259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МЫШЬ-НОРУШКА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Мышь-норушка, что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шурш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шь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уснули - ты не спишь!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Мышь пищит: - Я не шуршу!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порядок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поели, спать л..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Крошки вовсе не смели!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теперь я собираю!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шуршу я, убираю!</a:t>
            </a:r>
            <a:endParaRPr lang="uk-UA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537270" y="2178943"/>
            <a:ext cx="3487782" cy="4351338"/>
          </a:xfrm>
          <a:prstGeom prst="ellipse">
            <a:avLst/>
          </a:prstGeom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4" name="Picture 4" descr="Мышка - Норушка: Сказки про Мышку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102" y="3213462"/>
            <a:ext cx="2556117" cy="200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60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457199"/>
            <a:ext cx="10263641" cy="1476103"/>
          </a:xfrm>
          <a:solidFill>
            <a:schemeClr val="accent5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стихотворение. По данному в справке началу письменно передайте его содержание, составив четыре предложения. Озаглавьте текст. </a:t>
            </a:r>
            <a:endParaRPr lang="uk-UA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0971" y="2133600"/>
            <a:ext cx="10263641" cy="3777622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2500" lnSpcReduction="20000"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Кошка-киска, зверь лукавый,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Кошка-злюка, кошка - брысь!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Вправо-влево, влево-вправо,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Мышка, мышка, берегись!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Ах, как страшно бьётся сердце!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мышонок чуть живой: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Разбежался в круг сквозь дверцы,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Бац - и в кошку головой...                                         С. Чёрный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Справка. Огромная злая кошка гналась за мышонком. </a:t>
            </a:r>
            <a:endParaRPr lang="uk-UA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Почему кошки приносят нам домой мышей, что делать, если кот принес хозяину  мышь на порог дома — зачем ему это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666" y="2285614"/>
            <a:ext cx="3358243" cy="2518682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66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57" y="535576"/>
            <a:ext cx="9914710" cy="1371601"/>
          </a:xfrm>
          <a:solidFill>
            <a:schemeClr val="accent5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 Упражнение: 488-Б.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Придумайте и запишите небольшую сказку о кошке и мышке (пять-шесть предложений). Используйте тексты из упр. 481—486.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58" y="2133600"/>
            <a:ext cx="9914710" cy="3777622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 Полякова Т.М.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(1-й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Русский язык (1-й год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5-й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: учеб, для заведений общ. сред, образования с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яз. / Т.М. Полякова, О.И.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изд.,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дораб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Киев : Генеза, 2018. — 192 с. : ил. </a:t>
            </a:r>
            <a:endParaRPr lang="uk-UA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Беременность у кошек | Хилл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47" y="4314976"/>
            <a:ext cx="5864134" cy="2064176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76 человек с начала года заболели «мышиной лихорадкой» в Ульяновской облас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782" y="3300085"/>
            <a:ext cx="2638697" cy="2066980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69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Легкий дым</Template>
  <TotalTime>80</TotalTime>
  <Words>731</Words>
  <Application>Microsoft Office PowerPoint</Application>
  <PresentationFormat>Широкоэкранный</PresentationFormat>
  <Paragraphs>70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Легкий дым</vt:lpstr>
      <vt:lpstr>5 класс Письмо. Письменное изложение</vt:lpstr>
      <vt:lpstr>Выразительно прочитайте стихотворение. Как вы понимаете его смысл? </vt:lpstr>
      <vt:lpstr>Презентация PowerPoint</vt:lpstr>
      <vt:lpstr>Прочитайте сказку в лицах.  Составьте по содержанию текста вопросы и задайте их друг другу.</vt:lpstr>
      <vt:lpstr>Презентация PowerPoint</vt:lpstr>
      <vt:lpstr>Послушайте текст. Определите его тему и основную мысль. Кто является рассказчиком? </vt:lpstr>
      <vt:lpstr>Послушайте ещё раз текст. Спишите план. По этому плану напишите изложение истории о девочке и мышках. </vt:lpstr>
      <vt:lpstr>Выразительно прочитайте стихотворение. Спишите его, вставляя пропущенные буквы. Поясните написание слов с пропущенными буквами. </vt:lpstr>
      <vt:lpstr>Прочитайте стихотворение. По данному в справке началу письменно передайте его содержание, составив четыре предложения. Озаглавьте текст. </vt:lpstr>
      <vt:lpstr>Домашнее задание. Упражнение: 488-Б. Придумайте и запишите небольшую сказку о кошке и мышке (пять-шесть предложений). Используйте тексты из упр. 481—486.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Письмо. Письменное изложение</dc:title>
  <dc:creator>Svitlana</dc:creator>
  <cp:lastModifiedBy>Svitlana</cp:lastModifiedBy>
  <cp:revision>36</cp:revision>
  <dcterms:created xsi:type="dcterms:W3CDTF">2021-04-02T11:37:24Z</dcterms:created>
  <dcterms:modified xsi:type="dcterms:W3CDTF">2021-04-02T12:57:35Z</dcterms:modified>
</cp:coreProperties>
</file>