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9" r:id="rId3"/>
    <p:sldId id="260" r:id="rId4"/>
    <p:sldId id="258" r:id="rId5"/>
    <p:sldId id="262" r:id="rId6"/>
    <p:sldId id="263" r:id="rId7"/>
    <p:sldId id="264" r:id="rId8"/>
    <p:sldId id="261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9069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857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60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21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849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9821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188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54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903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076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2943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8792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3475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992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8296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48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0FDFF-409B-4EAE-A127-B5B2D3785B07}" type="datetimeFigureOut">
              <a:rPr lang="uk-UA" smtClean="0"/>
              <a:t>12.03.2021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656D27-1F24-475D-A405-C3C9DDBD87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434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оставление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диалогов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знакомство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диалогом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обучить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составлению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правилами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речевым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этикетом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составлять, вести диалог;</a:t>
            </a:r>
          </a:p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культуру общения.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ультура речи и речевой этик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665" y="370898"/>
            <a:ext cx="3169516" cy="139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4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706582"/>
            <a:ext cx="8229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</a:t>
            </a: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Прокомментируйте пословицу, запишите её. </a:t>
            </a:r>
          </a:p>
          <a:p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Красна птица пером, а речь - словом.</a:t>
            </a:r>
          </a:p>
          <a:p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слова и выражения и в каких ситуациях характерны для речевого этикета?</a:t>
            </a:r>
            <a:endParaRPr lang="uk-UA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Тема: Правописание слов с непроизносимыми согласными в корне (урок  «открытия» нового знани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20" y="457199"/>
            <a:ext cx="2969905" cy="222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говорка перья – сборник тематических фраз послови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005406"/>
            <a:ext cx="2379807" cy="237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4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11728"/>
            <a:ext cx="1122218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Общаясь друг с другом, люди что-то сообщают, к чему-то побуждают, о чём-то спрашивают, совершают речевые действия.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в речевой контакт совершается по определённым правилам. Мы их почти не замечаем, поскольку они привычны.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Заметным становится как раз нарушение неписаных правил: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 обратился к покупателю на ты,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знакомый не поздоровался при встрече,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кого-то не поблагодарили за услугу, 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извинились за проступок..</a:t>
            </a:r>
            <a:endParaRPr lang="uk-UA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2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146" y="2265218"/>
            <a:ext cx="6456218" cy="254274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2050" name="Picture 2" descr="Презентация на тему: &quot;Правила этикета. Речевой этикет это уважение к людям,  выраженное в словах. Поведение человека в обществе своеобразная визитная  карточка, по которой можно.&quot;. Скачать бесплатно и без регистрации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8" y="336189"/>
            <a:ext cx="853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6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Прокомментируйте ситуации, для которых характерно каждое из данных высказываний.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Давайте с Вами познакомимся! Меня зовут ... . А как Вас зовут? А как Ваше имя и отчество?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Разрешите (можно) с Вами познакомиться? Меня зовут ... . А Вас?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Разрешите представить Вам ... (моего друга).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Познакомьтесь, друзья! Это ... (мой одноклассник), а это ... (мой друг).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Познакомьтесь, пожалуйста. Это ... (Саша), а это ... (Наташа).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 Приятно с Вами познакомиться! Рад нашему знакомству! Надеюсь, что мы продолжим наше общение.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5" y="519545"/>
            <a:ext cx="11617038" cy="130608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иллюстрации. Попробуйте разыграть сценку.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 descr="ПРАВИЛА ПОВЕДЕНИЯ И КУЛЬТУРА ОБЩЕНИЯ ❤️| Російська мов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7" y="1825625"/>
            <a:ext cx="5585460" cy="414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Культура общения в Интерне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275" y="246951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03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Чому дуже важливо вибачатися перед дітьми, якщо ви не праві | Тут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94" y="805513"/>
            <a:ext cx="6238091" cy="542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резентація на тему &quot;Хороші та погані вчинк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336" y="0"/>
            <a:ext cx="4236315" cy="317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Як правильно просити вибачення. Блог британського психолога / Н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977" y="3927763"/>
            <a:ext cx="3425010" cy="215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4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Урок русского языка &quot;Как язык служит для общени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40" y="374073"/>
            <a:ext cx="8201890" cy="615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105611" y="1205345"/>
            <a:ext cx="28231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каких нарушениях речевых норм говорится в этом стихотворении.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6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диалог по схеме. Используйте при этом правила общения и речевой этикет.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Приветствие - ответное приветствие - просьба - согласие - благодарность.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Приветствие - ответное приветствие - сообщение - уточняющий вопрос - ответ.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Приветствие - ответное приветствие - вопрос - ответ - просьба - согласие.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Упражнение:435 – Б ( с. 134 ).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(1-й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Русский язык (1-й год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5-й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: учеб, для заведений общ. сред, образования 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яз. / Т.М. Полякова, О.И.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Киев : Генеза, 2018. — 192 с. : ил.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расивые картинки Прости меня (65 фото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3850308"/>
            <a:ext cx="2571274" cy="25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Открытка картинка прости меня извини открытка извинение открытка не сердись  я больше так не буду.html извини Открыт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845" y="3825257"/>
            <a:ext cx="2571274" cy="25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Тетушка Сава on Twitter: &quot;Прошу прощения... Я отлучусь на 2 часа...)))… 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64" y="3825257"/>
            <a:ext cx="3200400" cy="259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05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</TotalTime>
  <Words>390</Words>
  <Application>Microsoft Office PowerPoint</Application>
  <PresentationFormat>Широкоэкранный</PresentationFormat>
  <Paragraphs>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Аспект</vt:lpstr>
      <vt:lpstr>5 класс Составление диалогов</vt:lpstr>
      <vt:lpstr>Презентация PowerPoint</vt:lpstr>
      <vt:lpstr>Презентация PowerPoint</vt:lpstr>
      <vt:lpstr>Презентация PowerPoint</vt:lpstr>
      <vt:lpstr>Прочитайте.  Прокомментируйте ситуации, для которых характерно каждое из данных высказываний.</vt:lpstr>
      <vt:lpstr>Рассмотрите иллюстрации. Попробуйте разыграть сценку.</vt:lpstr>
      <vt:lpstr>Презентация PowerPoint</vt:lpstr>
      <vt:lpstr>Презентация PowerPoint</vt:lpstr>
      <vt:lpstr>Составьте диалог по схеме. Используйте при этом правила общения и речевой этикет. </vt:lpstr>
      <vt:lpstr>Домашнее задание. Упражнение:435 – Б ( с. 134 ).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Составление диалогов</dc:title>
  <dc:creator>Svitlana</dc:creator>
  <cp:lastModifiedBy>Svitlana</cp:lastModifiedBy>
  <cp:revision>14</cp:revision>
  <dcterms:created xsi:type="dcterms:W3CDTF">2021-03-12T13:27:49Z</dcterms:created>
  <dcterms:modified xsi:type="dcterms:W3CDTF">2021-03-12T15:23:04Z</dcterms:modified>
</cp:coreProperties>
</file>