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D3B8F-C3AA-4D80-B12F-32A9A990AA64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C7C247E-A546-48C6-9E65-F8056403990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936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D3B8F-C3AA-4D80-B12F-32A9A990AA64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7E-A546-48C6-9E65-F8056403990C}" type="slidenum">
              <a:rPr lang="uk-UA" smtClean="0"/>
              <a:t>‹#›</a:t>
            </a:fld>
            <a:endParaRPr lang="uk-U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511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D3B8F-C3AA-4D80-B12F-32A9A990AA64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7E-A546-48C6-9E65-F8056403990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751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D3B8F-C3AA-4D80-B12F-32A9A990AA64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7E-A546-48C6-9E65-F8056403990C}" type="slidenum">
              <a:rPr lang="uk-UA" smtClean="0"/>
              <a:t>‹#›</a:t>
            </a:fld>
            <a:endParaRPr lang="uk-UA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498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D3B8F-C3AA-4D80-B12F-32A9A990AA64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7E-A546-48C6-9E65-F8056403990C}" type="slidenum">
              <a:rPr lang="uk-UA" smtClean="0"/>
              <a:t>‹#›</a:t>
            </a:fld>
            <a:endParaRPr lang="uk-UA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902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D3B8F-C3AA-4D80-B12F-32A9A990AA64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7E-A546-48C6-9E65-F8056403990C}" type="slidenum">
              <a:rPr lang="uk-UA" smtClean="0"/>
              <a:t>‹#›</a:t>
            </a:fld>
            <a:endParaRPr lang="uk-UA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130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D3B8F-C3AA-4D80-B12F-32A9A990AA64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7E-A546-48C6-9E65-F805640399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5371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D3B8F-C3AA-4D80-B12F-32A9A990AA64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7E-A546-48C6-9E65-F8056403990C}" type="slidenum">
              <a:rPr lang="uk-UA" smtClean="0"/>
              <a:t>‹#›</a:t>
            </a:fld>
            <a:endParaRPr lang="uk-U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431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A49D3B8F-C3AA-4D80-B12F-32A9A990AA64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7E-A546-48C6-9E65-F8056403990C}" type="slidenum">
              <a:rPr lang="uk-UA" smtClean="0"/>
              <a:t>‹#›</a:t>
            </a:fld>
            <a:endParaRPr lang="uk-U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674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D3B8F-C3AA-4D80-B12F-32A9A990AA64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7E-A546-48C6-9E65-F8056403990C}" type="slidenum">
              <a:rPr lang="uk-UA" smtClean="0"/>
              <a:t>‹#›</a:t>
            </a:fld>
            <a:endParaRPr lang="uk-UA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34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D3B8F-C3AA-4D80-B12F-32A9A990AA64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7E-A546-48C6-9E65-F8056403990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099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D3B8F-C3AA-4D80-B12F-32A9A990AA64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C7C247E-A546-48C6-9E65-F8056403990C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41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10" Type="http://schemas.openxmlformats.org/officeDocument/2006/relationships/image" Target="../media/image16.png"/><Relationship Id="rId4" Type="http://schemas.openxmlformats.org/officeDocument/2006/relationships/image" Target="../media/image19.jpe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КЛАСС</a:t>
            </a:r>
            <a:b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Словосочетание. </a:t>
            </a:r>
            <a:b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Сочетания слов, близкие по значению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04533"/>
            <a:ext cx="6194778" cy="377243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узнаете о сочетаниях слов, близких по значению;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научитесь подбирать близкие по значению словосочетания.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речевого общения: «Настоящий друг».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71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67" y="217497"/>
            <a:ext cx="9603275" cy="1049235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пословицу. </a:t>
            </a:r>
            <a:b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её понимаете?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sz="4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познаётся в беде. </a:t>
            </a:r>
          </a:p>
          <a:p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примеры из своей жизни, когда в трудные моменты друг вам помог.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50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72533"/>
            <a:ext cx="10656711" cy="1119977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русском языке есть сочетания слов, которые можно заменить другими, похожими по звучанию и по смыслу. Одни из них употребляются в книжной речи (художественной), другие - в разговорной, а третьи - во всех стилях (общеупотребительные).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из библиотеки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(общеупотребительное) -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библиотечная книга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(разговорное);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из сыра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(книжное) -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сырный продукт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(разговорное).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 пары словосочетаний, над каждым словосочетанием надпишите его стилистическую принадлежность.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Олина тетрадь - тетрадь Оли, мамина чашка - чашка мамы, мясной вкус - вкус мяса, дедов ремень - ремень деда, кофейный напиток - напиток из кофе, яблочный сок - сок из яблок. </a:t>
            </a:r>
            <a:endParaRPr lang="uk-U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89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177" y="112890"/>
            <a:ext cx="9824365" cy="110631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любознательных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русском языке имеется стилистически окрашенная и общеупотребительная лексика. Общеупотребительная лексика - не только основа любого стиля и конкретного текста. Именно на её фоне отчётливо видны признаки слов, стилистически окрашенных. Общеупотребительная лексика составляет приблизительно 3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словаря русского языка, а стилистически окрашенная – 1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По Н.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Шанскому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21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867" y="530578"/>
            <a:ext cx="11531600" cy="1311887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данным сочетаниям слов подберите близкие им по значению и запишите парами. Определите стилевую принадлежность каждого словосочетания.</a:t>
            </a:r>
            <a:endParaRPr lang="uk-UA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920107"/>
              </p:ext>
            </p:extLst>
          </p:nvPr>
        </p:nvGraphicFramePr>
        <p:xfrm>
          <a:off x="722488" y="2077156"/>
          <a:ext cx="10588980" cy="4405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4490">
                  <a:extLst>
                    <a:ext uri="{9D8B030D-6E8A-4147-A177-3AD203B41FA5}">
                      <a16:colId xmlns:a16="http://schemas.microsoft.com/office/drawing/2014/main" val="779570723"/>
                    </a:ext>
                  </a:extLst>
                </a:gridCol>
                <a:gridCol w="5294490">
                  <a:extLst>
                    <a:ext uri="{9D8B030D-6E8A-4147-A177-3AD203B41FA5}">
                      <a16:colId xmlns:a16="http://schemas.microsoft.com/office/drawing/2014/main" val="4251208761"/>
                    </a:ext>
                  </a:extLst>
                </a:gridCol>
              </a:tblGrid>
              <a:tr h="129820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. Апельсиновый сок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Пюре из моркови   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043198"/>
                  </a:ext>
                </a:extLst>
              </a:tr>
              <a:tr h="851328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Зимняя стужа 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Дождь летом 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036063"/>
                  </a:ext>
                </a:extLst>
              </a:tr>
              <a:tr h="752132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Черепаший темп 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Мудрость змеи 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38583"/>
                  </a:ext>
                </a:extLst>
              </a:tr>
              <a:tr h="752132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Золотое кольцо 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Браслет из серебра 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601035"/>
                  </a:ext>
                </a:extLst>
              </a:tr>
              <a:tr h="752132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Папина машина 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Велосипед брата 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3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9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9556" y="372534"/>
            <a:ext cx="10721621" cy="135202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uk-UA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uk-UA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образцу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Образец. Пюре + картофель – </a:t>
            </a:r>
            <a:b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Картофельное пюре. 2. Пюре из картофеля. </a:t>
            </a:r>
            <a:endParaRPr lang="uk-UA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+ тетрадь,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дерево + доска,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бабушка + платок,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+ совет,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камень + стена,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 + сервиз.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одной парой словосочетаний составьте предложения, укажите стиль речи.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Тетрадь ученическая в линейку — ПЕРСИД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779" y="1635951"/>
            <a:ext cx="1311982" cy="131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Доска для подачи деревянная 200*300*23 мм, дуб — купить выгодно в Al-grou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933" y="520433"/>
            <a:ext cx="1535111" cy="153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Бабушкин платок | Любовь Яровая | Яндекс Дзе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366" y="1649377"/>
            <a:ext cx="1535520" cy="170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Дружеский совет (Лана Нижегородская) / Стихи.р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424" y="2291942"/>
            <a:ext cx="1707620" cy="239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каменная стена стоковое изображение. изображение насчитывающей - 2545587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163" y="3057004"/>
            <a:ext cx="1969213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Чайный сервиз кобальт 80-е годы, цена - 2000 грн, #25771186, купить по  доступной цене | Украина - Шаф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717" y="5082964"/>
            <a:ext cx="2186460" cy="164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23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756" y="236861"/>
            <a:ext cx="11040533" cy="161689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иллюстрациям составьте словосочетания и подберите к ним близкие по значению сочетания слов. Запишите их. 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Дерево PNG фото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26" y="2124309"/>
            <a:ext cx="2361070" cy="127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ᐈ Знак плюса рисунки, фото плюс знак | скачать на Depositphotos®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120" y="2386958"/>
            <a:ext cx="1346199" cy="89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Современное окно - что это? — ВикиПро: Отраслевая энциклопедия. Окна,  двери, мебел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854" y="2393728"/>
            <a:ext cx="1334558" cy="101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Замок Эльц - Инкомартур 93 - Туроператор, Мастер экскурсионных туров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06" y="3911044"/>
            <a:ext cx="1860790" cy="97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ᐈ Знак плюса рисунки, фото плюс знак | скачать на Depositphotos®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497" y="3949218"/>
            <a:ext cx="1346199" cy="89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Купить кирпич в Одессе по доступным ценам.КС Стройсервис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829" y="3949218"/>
            <a:ext cx="1470023" cy="97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Що ти знаєш про зуби? | УманьNews.Cit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06" y="5567449"/>
            <a:ext cx="1976810" cy="111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ᐈ Знак плюса рисунки, фото плюс знак | скачать на Depositphotos®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106" y="5567449"/>
            <a:ext cx="1346199" cy="89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Зубная щетка средней жесткости «Оптифреш» (красная) (27979) Уход за  полостью рта – Для тела | Oriflame Cosmetic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829" y="5446620"/>
            <a:ext cx="1598887" cy="113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Повторення додавання та віднімання чисел в межах 100. Розвязування задач.  Обчислення виразів. | Тест з математики – «На Урок»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815" y="2306665"/>
            <a:ext cx="1151467" cy="115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Повторення додавання та віднімання чисел в межах 100. Розвязування задач.  Обчислення виразів. | Тест з математики – «На Урок»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814" y="3744007"/>
            <a:ext cx="1151467" cy="115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Повторення додавання та віднімання чисел в межах 100. Розвязування задач.  Обчислення виразів. | Тест з математики – «На Урок»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718" y="5527937"/>
            <a:ext cx="1151467" cy="115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Более того, три точки, ios 7 символ интерфейс | Бесплатно значок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686" y="2124309"/>
            <a:ext cx="1353615" cy="135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Более того, три точки, ios 7 символ интерфейс | Бесплатно значок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686" y="3616606"/>
            <a:ext cx="1353615" cy="135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Более того, три точки, ios 7 символ интерфейс | Бесплатно значок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347" y="5446620"/>
            <a:ext cx="1353615" cy="135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601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Лицо пионерки, руки пенсионерки. Как ухаживать за кистями | Секреты красоты  | Здоровье | Аргументы и Факт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94" y="517733"/>
            <a:ext cx="2339269" cy="155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OZETKA | Женские часы Shengke Olevs. Цена, купить Женские часы Shengke  Olevs в Киеве, Харькове, Днепропетровске, Одессе, Запорожье, Львове.  Женские часы Shengke Olevs: обзор, описание, продаж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731" y="517733"/>
            <a:ext cx="1492603" cy="149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ᐈ Знак плюса рисунки, фото плюс знак | скачать на Depositphotos®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763" y="740055"/>
            <a:ext cx="1885245" cy="110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4" name="Picture 6" descr="Ноутбук Нотбук HP ELITEBOOK 820 G1 i5-4300U 12,5&quot;/8/180  SSD/Win7P/WEBCAM/1366x768 - купити недорого, хороші ціни у Львові та  Украині XQUY7D — Ноутбук цент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59" y="2646801"/>
            <a:ext cx="2297722" cy="156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ᐈ Знак плюса рисунки, фото плюс знак | скачать на Depositphotos®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553" y="2948035"/>
            <a:ext cx="1885245" cy="110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6" name="Picture 8" descr="Щоб позбутися мишей, потрібно шампанськ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128" y="2699621"/>
            <a:ext cx="2323095" cy="165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Вреден ли кофе? Мифы и правда о популярном напитке | by Michel Vershinin |  Caffeinated and Coffee | Medi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519" y="4761446"/>
            <a:ext cx="2014698" cy="134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ᐈ Знак плюса рисунки, фото плюс знак | скачать на Depositphotos®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553" y="5000977"/>
            <a:ext cx="1885245" cy="110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0" name="Picture 12" descr="Сахар - химическое вещество - yogatour.inf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21" y="4828473"/>
            <a:ext cx="2304887" cy="127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 descr="Повторення додавання та віднімання чисел в межах 100. Розвязування задач.  Обчислення виразів. | Тест з математики – «На Урок»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776" y="649216"/>
            <a:ext cx="1151467" cy="115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Повторення додавання та віднімання чисел в межах 100. Розвязування задач.  Обчислення виразів. | Тест з математики – «На Урок»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912" y="3098265"/>
            <a:ext cx="1151467" cy="115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Повторення додавання та віднімання чисел в межах 100. Розвязування задач.  Обчислення виразів. | Тест з математики – «На Урок»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309" y="4971580"/>
            <a:ext cx="1151467" cy="115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8" descr="Более того, три точки, ios 7 символ интерфейс | Бесплатно значок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367" y="548143"/>
            <a:ext cx="1353615" cy="135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Более того, три точки, ios 7 символ интерфейс | Бесплатно значок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0348" y="2997192"/>
            <a:ext cx="1353615" cy="135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Более того, три точки, ios 7 символ интерфейс | Бесплатно значок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0349" y="4981456"/>
            <a:ext cx="1353615" cy="135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05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844" y="365125"/>
            <a:ext cx="10890956" cy="2129719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b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К данным словосочетаниям подберите близкие по смыслу сочетания слов, определите их стилистическую принадлежность. </a:t>
            </a:r>
            <a:b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С парами словосочетаний из задания А составьте предложения, в скобках укажите стиль речи.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2178" y="2912533"/>
            <a:ext cx="10721622" cy="3354741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Хлебные крошки, стиральная машина, гладильная доска, деревянный пол, ёлочная игрушка, шерстяные носки.</a:t>
            </a:r>
            <a:endParaRPr lang="uk-UA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92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uk-UA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учебнику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1556" y="2257778"/>
            <a:ext cx="10374488" cy="391918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Т.М. Русский язык (2-й год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для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с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яз. : учеб, для 6-го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/ Т.М. Полякова, Е.И.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 — Киев : Генеза, 2017. — 240 с.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74335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  <p:bldP spid="3" grpId="2" build="p" animBg="1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Words>396</Words>
  <Application>Microsoft Office PowerPoint</Application>
  <PresentationFormat>Широкоэкранный</PresentationFormat>
  <Paragraphs>43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Gill Sans MT</vt:lpstr>
      <vt:lpstr>Times New Roman</vt:lpstr>
      <vt:lpstr>Gallery</vt:lpstr>
      <vt:lpstr>6 КЛАСС Словосочетание.  Сочетания слов, близкие по значению</vt:lpstr>
      <vt:lpstr>Прочитайте пословицу.  Как вы её понимаете?</vt:lpstr>
      <vt:lpstr> Запомните!</vt:lpstr>
      <vt:lpstr> Для любознательных</vt:lpstr>
      <vt:lpstr>К данным сочетаниям слов подберите близкие им по значению и запишите парами. Определите стилевую принадлежность каждого словосочетания.</vt:lpstr>
      <vt:lpstr>Запишите по образцу.  Образец. Пюре + картофель –  1. Картофельное пюре. 2. Пюре из картофеля. </vt:lpstr>
      <vt:lpstr> По иллюстрациям составьте словосочетания и подберите к ним близкие по значению сочетания слов. Запишите их. </vt:lpstr>
      <vt:lpstr>Презентация PowerPoint</vt:lpstr>
      <vt:lpstr>Домашнее задание А. К данным словосочетаниям подберите близкие по смыслу сочетания слов, определите их стилистическую принадлежность.  Б. С парами словосочетаний из задания А составьте предложения, в скобках укажите стиль речи.</vt:lpstr>
      <vt:lpstr> По учебнику: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КЛАСС Словосочетание. Сочетания слов, близкие по значению</dc:title>
  <dc:creator>Svitlana</dc:creator>
  <cp:lastModifiedBy>Svitlana</cp:lastModifiedBy>
  <cp:revision>30</cp:revision>
  <dcterms:created xsi:type="dcterms:W3CDTF">2021-03-22T14:10:05Z</dcterms:created>
  <dcterms:modified xsi:type="dcterms:W3CDTF">2021-03-22T15:51:08Z</dcterms:modified>
</cp:coreProperties>
</file>