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  <p:sldId id="258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882864E0-1948-4C2E-BE3A-C9226570EB2D}" type="datetimeFigureOut">
              <a:rPr lang="uk-UA" smtClean="0"/>
              <a:t>28.03.2021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BAA33B92-26DE-47CA-9726-EA245925B71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949923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864E0-1948-4C2E-BE3A-C9226570EB2D}" type="datetimeFigureOut">
              <a:rPr lang="uk-UA" smtClean="0"/>
              <a:t>28.03.2021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33B92-26DE-47CA-9726-EA245925B71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283149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864E0-1948-4C2E-BE3A-C9226570EB2D}" type="datetimeFigureOut">
              <a:rPr lang="uk-UA" smtClean="0"/>
              <a:t>28.03.2021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33B92-26DE-47CA-9726-EA245925B71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461632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864E0-1948-4C2E-BE3A-C9226570EB2D}" type="datetimeFigureOut">
              <a:rPr lang="uk-UA" smtClean="0"/>
              <a:t>28.03.2021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33B92-26DE-47CA-9726-EA245925B71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875463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864E0-1948-4C2E-BE3A-C9226570EB2D}" type="datetimeFigureOut">
              <a:rPr lang="uk-UA" smtClean="0"/>
              <a:t>28.03.2021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33B92-26DE-47CA-9726-EA245925B71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516760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864E0-1948-4C2E-BE3A-C9226570EB2D}" type="datetimeFigureOut">
              <a:rPr lang="uk-UA" smtClean="0"/>
              <a:t>28.03.2021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33B92-26DE-47CA-9726-EA245925B71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248309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864E0-1948-4C2E-BE3A-C9226570EB2D}" type="datetimeFigureOut">
              <a:rPr lang="uk-UA" smtClean="0"/>
              <a:t>28.03.2021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33B92-26DE-47CA-9726-EA245925B71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405401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864E0-1948-4C2E-BE3A-C9226570EB2D}" type="datetimeFigureOut">
              <a:rPr lang="uk-UA" smtClean="0"/>
              <a:t>28.03.2021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33B92-26DE-47CA-9726-EA245925B71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079593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864E0-1948-4C2E-BE3A-C9226570EB2D}" type="datetimeFigureOut">
              <a:rPr lang="uk-UA" smtClean="0"/>
              <a:t>28.03.2021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33B92-26DE-47CA-9726-EA245925B71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637059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864E0-1948-4C2E-BE3A-C9226570EB2D}" type="datetimeFigureOut">
              <a:rPr lang="uk-UA" smtClean="0"/>
              <a:t>28.03.2021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33B92-26DE-47CA-9726-EA245925B71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87338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864E0-1948-4C2E-BE3A-C9226570EB2D}" type="datetimeFigureOut">
              <a:rPr lang="uk-UA" smtClean="0"/>
              <a:t>28.03.2021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33B92-26DE-47CA-9726-EA245925B71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557588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864E0-1948-4C2E-BE3A-C9226570EB2D}" type="datetimeFigureOut">
              <a:rPr lang="uk-UA" smtClean="0"/>
              <a:t>28.03.2021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33B92-26DE-47CA-9726-EA245925B71B}" type="slidenum">
              <a:rPr lang="uk-UA" smtClean="0"/>
              <a:t>‹#›</a:t>
            </a:fld>
            <a:endParaRPr lang="uk-UA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596486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864E0-1948-4C2E-BE3A-C9226570EB2D}" type="datetimeFigureOut">
              <a:rPr lang="uk-UA" smtClean="0"/>
              <a:t>28.03.2021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33B92-26DE-47CA-9726-EA245925B71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990155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864E0-1948-4C2E-BE3A-C9226570EB2D}" type="datetimeFigureOut">
              <a:rPr lang="uk-UA" smtClean="0"/>
              <a:t>28.03.2021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33B92-26DE-47CA-9726-EA245925B71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722154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864E0-1948-4C2E-BE3A-C9226570EB2D}" type="datetimeFigureOut">
              <a:rPr lang="uk-UA" smtClean="0"/>
              <a:t>28.03.2021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33B92-26DE-47CA-9726-EA245925B71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172338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864E0-1948-4C2E-BE3A-C9226570EB2D}" type="datetimeFigureOut">
              <a:rPr lang="uk-UA" smtClean="0"/>
              <a:t>28.03.2021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33B92-26DE-47CA-9726-EA245925B71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487275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864E0-1948-4C2E-BE3A-C9226570EB2D}" type="datetimeFigureOut">
              <a:rPr lang="uk-UA" smtClean="0"/>
              <a:t>28.03.2021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33B92-26DE-47CA-9726-EA245925B71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238300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2864E0-1948-4C2E-BE3A-C9226570EB2D}" type="datetimeFigureOut">
              <a:rPr lang="uk-UA" smtClean="0"/>
              <a:t>28.03.2021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A33B92-26DE-47CA-9726-EA245925B71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0550104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 класс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Предложение. Утвердительные и отрицательные предложения 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141412" y="2249487"/>
            <a:ext cx="10197148" cy="3541714"/>
          </a:xfrm>
          <a:prstGeom prst="roundRect">
            <a:avLst>
              <a:gd name="adj" fmla="val 597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6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 узнаете, какие предложения являются утвердительными, а какие - отрицательными; научитесь различать, составлять и находить их в тексте.</a:t>
            </a:r>
          </a:p>
          <a:p>
            <a:r>
              <a:rPr lang="ru-RU" sz="36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 речевого общения: «Времена года. Весна». </a:t>
            </a:r>
            <a:endParaRPr lang="uk-UA" sz="36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70968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9228" y="-235131"/>
            <a:ext cx="11090366" cy="1783579"/>
          </a:xfrm>
        </p:spPr>
        <p:txBody>
          <a:bodyPr>
            <a:normAutofit/>
          </a:bodyPr>
          <a:lstStyle/>
          <a:p>
            <a:pPr algn="ctr"/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Прочитайте </a:t>
            </a:r>
            <a:r>
              <a:rPr lang="uk-UA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стихотворение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Озаглавьте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его.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7367067" y="1619005"/>
            <a:ext cx="4494007" cy="457699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Найдите в стихотворении восклицательные предложения и прочитайте их с выражением. Расскажите, любите ли вы весну. </a:t>
            </a:r>
          </a:p>
          <a:p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Почему?</a:t>
            </a:r>
            <a:endParaRPr lang="uk-UA" sz="28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Уж тает снег, бегут ручьи, в окно повеяло весною - Презентация 22654-1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749" y="1375018"/>
            <a:ext cx="6753291" cy="5064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44290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4" y="0"/>
            <a:ext cx="10799217" cy="1397726"/>
          </a:xfrm>
        </p:spPr>
        <p:txBody>
          <a:bodyPr>
            <a:normAutofit/>
          </a:bodyPr>
          <a:lstStyle/>
          <a:p>
            <a:pPr algn="ctr"/>
            <a:r>
              <a:rPr lang="uk-UA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Запомните</a:t>
            </a: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! 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41317332"/>
              </p:ext>
            </p:extLst>
          </p:nvPr>
        </p:nvGraphicFramePr>
        <p:xfrm>
          <a:off x="248194" y="1241426"/>
          <a:ext cx="11612880" cy="52798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06440">
                  <a:extLst>
                    <a:ext uri="{9D8B030D-6E8A-4147-A177-3AD203B41FA5}">
                      <a16:colId xmlns:a16="http://schemas.microsoft.com/office/drawing/2014/main" val="3921392312"/>
                    </a:ext>
                  </a:extLst>
                </a:gridCol>
                <a:gridCol w="5806440">
                  <a:extLst>
                    <a:ext uri="{9D8B030D-6E8A-4147-A177-3AD203B41FA5}">
                      <a16:colId xmlns:a16="http://schemas.microsoft.com/office/drawing/2014/main" val="2895650051"/>
                    </a:ext>
                  </a:extLst>
                </a:gridCol>
              </a:tblGrid>
              <a:tr h="891223">
                <a:tc>
                  <a:txBody>
                    <a:bodyPr/>
                    <a:lstStyle/>
                    <a:p>
                      <a:r>
                        <a:rPr lang="uk-UA" sz="24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Утвердительные</a:t>
                      </a:r>
                      <a:r>
                        <a:rPr lang="uk-UA" sz="2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uk-UA" sz="24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укр</a:t>
                      </a:r>
                      <a:r>
                        <a:rPr lang="uk-UA" sz="2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uk-UA" sz="24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стверджувалъні</a:t>
                      </a:r>
                      <a:r>
                        <a:rPr lang="uk-UA" sz="2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 </a:t>
                      </a:r>
                      <a:endParaRPr lang="uk-UA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4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Отрицательные</a:t>
                      </a:r>
                      <a:r>
                        <a:rPr lang="uk-UA" sz="2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uk-UA" sz="24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укр</a:t>
                      </a:r>
                      <a:r>
                        <a:rPr lang="uk-UA" sz="2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uk-UA" sz="24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заперечувальні</a:t>
                      </a:r>
                      <a:r>
                        <a:rPr lang="uk-UA" sz="2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uk-UA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4656627"/>
                  </a:ext>
                </a:extLst>
              </a:tr>
              <a:tr h="891223"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такие предложения, которые что-либо утверждают (факт, явление, действие). </a:t>
                      </a:r>
                      <a:endParaRPr lang="uk-UA" sz="24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отрицают наличие факта, явления или действия. </a:t>
                      </a:r>
                      <a:endParaRPr lang="uk-UA" sz="24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3071463"/>
                  </a:ext>
                </a:extLst>
              </a:tr>
              <a:tr h="185205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400" b="1" i="1" dirty="0" err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Спит</a:t>
                      </a:r>
                      <a:r>
                        <a:rPr lang="uk-UA" sz="2400" b="1" i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2400" b="1" i="1" dirty="0" err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весенний</a:t>
                      </a:r>
                      <a:r>
                        <a:rPr lang="uk-UA" sz="2400" b="1" i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лес.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400" b="1" i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Уже </a:t>
                      </a:r>
                      <a:r>
                        <a:rPr lang="uk-UA" sz="2400" b="1" i="1" dirty="0" err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цветет</a:t>
                      </a:r>
                      <a:r>
                        <a:rPr lang="uk-UA" sz="2400" b="1" i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2400" b="1" i="1" dirty="0" err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сирень</a:t>
                      </a:r>
                      <a:r>
                        <a:rPr lang="uk-UA" sz="2400" b="1" i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endParaRPr lang="uk-UA" sz="24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400" b="1" i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</a:t>
                      </a:r>
                      <a:r>
                        <a:rPr lang="uk-UA" sz="2400" b="1" i="1" dirty="0" err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спит</a:t>
                      </a:r>
                      <a:r>
                        <a:rPr lang="uk-UA" sz="2400" b="1" i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лес </a:t>
                      </a:r>
                      <a:r>
                        <a:rPr lang="uk-UA" sz="2400" b="1" i="1" dirty="0" err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весной</a:t>
                      </a:r>
                      <a:r>
                        <a:rPr lang="uk-UA" sz="24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ru-RU" sz="24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Основным средством выражения отрицания в русском языке является частица </a:t>
                      </a:r>
                      <a:r>
                        <a:rPr lang="ru-RU" sz="2400" b="1" u="sng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не.</a:t>
                      </a:r>
                      <a:r>
                        <a:rPr lang="ru-RU" sz="24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Обычно она стоит перед сказуемым: </a:t>
                      </a:r>
                      <a:r>
                        <a:rPr lang="ru-RU" sz="2400" b="1" i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цветёт ещё сирень. </a:t>
                      </a:r>
                      <a:endParaRPr lang="uk-UA" sz="2400" b="1" i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698102"/>
                  </a:ext>
                </a:extLst>
              </a:tr>
              <a:tr h="1577121">
                <a:tc>
                  <a:txBody>
                    <a:bodyPr/>
                    <a:lstStyle/>
                    <a:p>
                      <a:endParaRPr lang="uk-UA" sz="24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Также отрицание может быть выражено словами </a:t>
                      </a:r>
                      <a:r>
                        <a:rPr lang="ru-RU" sz="2400" b="1" u="sng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нет, нельзя</a:t>
                      </a:r>
                      <a:r>
                        <a:rPr lang="ru-RU" sz="24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 </a:t>
                      </a:r>
                      <a:r>
                        <a:rPr lang="ru-RU" sz="2400" b="1" i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 меня нет свободного времени. Нельзя стрелять по птицам.</a:t>
                      </a:r>
                      <a:endParaRPr lang="uk-UA" sz="2400" b="1" i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09965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908437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0074" y="291946"/>
            <a:ext cx="11830005" cy="1478570"/>
          </a:xfrm>
        </p:spPr>
        <p:txBody>
          <a:bodyPr>
            <a:no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Спишите предложения, определите, какие из них являются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утвердительными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какие - отрицательными.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Укажите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 помощью чего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выражено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отрицание. 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04949" y="2142309"/>
            <a:ext cx="11051177" cy="424542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Разве ты не знаешь? - удивлённо спросила девочка. - Я Маруся, дочь лейтенанта Егорова (А. Гайдар). </a:t>
            </a:r>
          </a:p>
          <a:p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Совсем не грустно мне. </a:t>
            </a:r>
          </a:p>
          <a:p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Так быстро лето пролетело. </a:t>
            </a:r>
          </a:p>
          <a:p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Нам время не даром даётся.</a:t>
            </a:r>
          </a:p>
          <a:p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Мне слышится совсем не хруст, не отзвук первой льдинки, а треск ветров. </a:t>
            </a:r>
            <a:endParaRPr lang="uk-UA" sz="28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39803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4" y="209006"/>
            <a:ext cx="11743509" cy="1888082"/>
          </a:xfrm>
        </p:spPr>
        <p:txBody>
          <a:bodyPr>
            <a:no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Устно преобразуйте два-три утвердительных предложения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отрицательные. Постарайтесь сохранить выразительность в составленных вами предложениях. Воспользуйтесь образцом. 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78824" y="2097088"/>
            <a:ext cx="4976948" cy="461722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Образец. </a:t>
            </a:r>
          </a:p>
          <a:p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Уж тает снег, бегут ручьи, в окно повеяло весною... </a:t>
            </a:r>
          </a:p>
          <a:p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Не тает снег, и не бегут ручьи, в окно не веет всё весною... </a:t>
            </a:r>
            <a:endParaRPr lang="uk-UA" sz="32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2" descr="Уж тает снег, бегут ручьи, в окно повеяло весною - Презентация 22654-15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5409" y="2194559"/>
            <a:ext cx="5738947" cy="4304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03119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3326" y="209006"/>
            <a:ext cx="10564085" cy="1371600"/>
          </a:xfrm>
        </p:spPr>
        <p:txBody>
          <a:bodyPr>
            <a:normAutofit/>
          </a:bodyPr>
          <a:lstStyle/>
          <a:p>
            <a:pPr algn="ctr"/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uk-UA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любознательных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744583" y="1397726"/>
            <a:ext cx="10554788" cy="5016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русском языке отрицательная частица не может стоять не только перед сказуемым, но и перед любым членом предложения. </a:t>
            </a:r>
          </a:p>
          <a:p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Например: </a:t>
            </a:r>
          </a:p>
          <a:p>
            <a:r>
              <a:rPr lang="ru-RU" sz="3200" b="1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я читаю эту книгу. Не эту книгу читаю я. </a:t>
            </a:r>
          </a:p>
          <a:p>
            <a:r>
              <a:rPr lang="ru-RU" sz="3200" b="1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 читаю не книгу, а журнал. </a:t>
            </a:r>
          </a:p>
          <a:p>
            <a:r>
              <a:rPr lang="ru-RU" sz="3200" b="1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 читаю не интересную, а скучную книгу. </a:t>
            </a:r>
            <a:endParaRPr lang="uk-UA" sz="3200" b="1" i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26281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1886" y="313509"/>
            <a:ext cx="11625943" cy="1783579"/>
          </a:xfrm>
        </p:spPr>
        <p:txBody>
          <a:bodyPr>
            <a:no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Составьте два-три предложения (1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группа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утвердительных; 2 группа - отрицательных), описывающие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весенний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пейзаж, который изображён на картине А.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Шевелёва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«Весна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6439989" y="2249487"/>
            <a:ext cx="4607422" cy="44514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А. </a:t>
            </a:r>
            <a:r>
              <a:rPr lang="uk-UA" sz="3200" b="1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Шевелёв</a:t>
            </a:r>
            <a:r>
              <a:rPr lang="uk-UA" sz="3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ctr"/>
            <a:r>
              <a:rPr lang="uk-UA" sz="3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Весна</a:t>
            </a:r>
            <a:endParaRPr lang="uk-UA" sz="32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 descr="Художник Александр Шевелёв. Обсуждение на LiveInternet - Российский Сервис  Онлайн-Дневников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893" y="2249487"/>
            <a:ext cx="6594476" cy="445141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201636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4320" y="274320"/>
            <a:ext cx="11482251" cy="1822768"/>
          </a:xfrm>
        </p:spPr>
        <p:txBody>
          <a:bodyPr/>
          <a:lstStyle/>
          <a:p>
            <a:r>
              <a:rPr lang="uk-UA" dirty="0" err="1" smtClean="0"/>
              <a:t>Домашнее</a:t>
            </a:r>
            <a:r>
              <a:rPr lang="uk-UA" dirty="0" smtClean="0"/>
              <a:t> </a:t>
            </a:r>
            <a:r>
              <a:rPr lang="uk-UA" dirty="0" err="1" smtClean="0"/>
              <a:t>задание</a:t>
            </a:r>
            <a:r>
              <a:rPr lang="uk-UA" dirty="0" smtClean="0"/>
              <a:t>. </a:t>
            </a:r>
            <a:br>
              <a:rPr lang="uk-UA" dirty="0" smtClean="0"/>
            </a:br>
            <a:r>
              <a:rPr lang="uk-UA" dirty="0" err="1" smtClean="0"/>
              <a:t>Упражнение</a:t>
            </a:r>
            <a:r>
              <a:rPr lang="uk-UA" dirty="0" smtClean="0"/>
              <a:t>: 462.</a:t>
            </a:r>
            <a:br>
              <a:rPr lang="uk-UA" dirty="0" smtClean="0"/>
            </a:br>
            <a:endParaRPr lang="uk-UA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74321" y="1724297"/>
            <a:ext cx="7589520" cy="457551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А. Спишите сначала утвердительные, затем отрицательные предложения. </a:t>
            </a:r>
          </a:p>
          <a:p>
            <a:r>
              <a:rPr lang="ru-RU" sz="2800" b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На опушке леса зацвела земляника. </a:t>
            </a:r>
          </a:p>
          <a:p>
            <a:r>
              <a:rPr lang="ru-RU" sz="2800" b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Не растёт на севере сирень. </a:t>
            </a:r>
          </a:p>
          <a:p>
            <a:r>
              <a:rPr lang="ru-RU" sz="2800" b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Весна. Грачи прилетели. </a:t>
            </a:r>
          </a:p>
          <a:p>
            <a:r>
              <a:rPr lang="ru-RU" sz="2800" b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Ветер был не сильный и тёплый. </a:t>
            </a:r>
          </a:p>
          <a:p>
            <a:r>
              <a:rPr lang="ru-RU" sz="2800" b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Молодая травка уже пробивается сквозь прошлогодние листья. </a:t>
            </a:r>
            <a:endParaRPr lang="ru-RU" sz="28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А.К. Саврасов. Грачи прилетели (1879) | izi.TRAVEL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7791" y="2752306"/>
            <a:ext cx="2794024" cy="28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Почему не цветет клубника: 5 основных причин на Supersadovnik.r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3035" y="483325"/>
            <a:ext cx="3623536" cy="1999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8547791" y="5773783"/>
            <a:ext cx="3326346" cy="10143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А.К. </a:t>
            </a:r>
            <a:r>
              <a:rPr lang="uk-UA" sz="28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Саврасов</a:t>
            </a:r>
            <a:r>
              <a:rPr lang="uk-UA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uk-UA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Грачи</a:t>
            </a:r>
            <a:r>
              <a:rPr lang="uk-UA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прилетели</a:t>
            </a:r>
            <a:endParaRPr lang="uk-UA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51158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483325" y="587830"/>
            <a:ext cx="7223760" cy="5721530"/>
          </a:xfrm>
          <a:prstGeom prst="roundRect">
            <a:avLst>
              <a:gd name="adj" fmla="val 1521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Б. Выпишите из художественного произведения на русском языке по два утвердительных и отрицательных предложения. </a:t>
            </a:r>
            <a:endParaRPr lang="ru-RU" sz="28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Составьте несколько связных предложений на тему «За что я люблю весну». Используйте утвердительные и отрицательные предложения. </a:t>
            </a:r>
            <a:endParaRPr lang="uk-UA" sz="28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8164286" y="587830"/>
            <a:ext cx="3513908" cy="572153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5124" name="Picture 4" descr="Весняні свята - Українські народні свят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6878" y="1090749"/>
            <a:ext cx="3328723" cy="4715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53365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9188" y="300446"/>
            <a:ext cx="10971623" cy="1396051"/>
          </a:xfrm>
        </p:spPr>
        <p:txBody>
          <a:bodyPr>
            <a:normAutofit/>
          </a:bodyPr>
          <a:lstStyle/>
          <a:p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uk-UA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учебнику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193177" y="574766"/>
            <a:ext cx="7576457" cy="606116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6146" name="Picture 2" descr="Діагностична робота з ЯДС | Тест з предмету Я у світі – «На Урок»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0409" y="1404757"/>
            <a:ext cx="6900402" cy="4362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Скругленный прямоугольник 4"/>
          <p:cNvSpPr/>
          <p:nvPr/>
        </p:nvSpPr>
        <p:spPr>
          <a:xfrm>
            <a:off x="419189" y="1293223"/>
            <a:ext cx="3512732" cy="534270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Полякова Т.М.  Русский язык (2-й год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обуч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.) для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общеобразоват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учебн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заведений с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обуч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на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укр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яз. : учеб, для 6-го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общеобразоват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учебн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заведений / Т.М. Полякова, Е.И.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Самонова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А.Н.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Приймак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— 2-е изд. — Киев : Генеза, 2017. — 240 с.</a:t>
            </a:r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976500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онтур">
  <a:themeElements>
    <a:clrScheme name="Контур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Контур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онтур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Контур</Template>
  <TotalTime>50</TotalTime>
  <Words>531</Words>
  <Application>Microsoft Office PowerPoint</Application>
  <PresentationFormat>Широкоэкранный</PresentationFormat>
  <Paragraphs>46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Times New Roman</vt:lpstr>
      <vt:lpstr>Trebuchet MS</vt:lpstr>
      <vt:lpstr>Tw Cen MT</vt:lpstr>
      <vt:lpstr>Контур</vt:lpstr>
      <vt:lpstr>6 класс Предложение. Утвердительные и отрицательные предложения </vt:lpstr>
      <vt:lpstr>Прочитайте стихотворение. Озаглавьте его.</vt:lpstr>
      <vt:lpstr>Запомните! </vt:lpstr>
      <vt:lpstr>Спишите предложения, определите, какие из них являются утвердительными, а какие - отрицательными.  Укажите, с помощью чего выражено отрицание. </vt:lpstr>
      <vt:lpstr>Устно преобразуйте два-три утвердительных предложения в отрицательные. Постарайтесь сохранить выразительность в составленных вами предложениях. Воспользуйтесь образцом. </vt:lpstr>
      <vt:lpstr>Для любознательных</vt:lpstr>
      <vt:lpstr>Составьте два-три предложения (1 группа - утвердительных; 2 группа - отрицательных), описывающие весенний пейзаж, который изображён на картине А. Шевелёва «Весна</vt:lpstr>
      <vt:lpstr>Домашнее задание.  Упражнение: 462. </vt:lpstr>
      <vt:lpstr>Презентация PowerPoint</vt:lpstr>
      <vt:lpstr>По учебнику: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 класс Предложение. Утвердительные и отрицательные предложения </dc:title>
  <dc:creator>Svitlana</dc:creator>
  <cp:lastModifiedBy>Svitlana</cp:lastModifiedBy>
  <cp:revision>14</cp:revision>
  <dcterms:created xsi:type="dcterms:W3CDTF">2021-03-28T18:12:02Z</dcterms:created>
  <dcterms:modified xsi:type="dcterms:W3CDTF">2021-03-28T19:02:07Z</dcterms:modified>
</cp:coreProperties>
</file>