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8" r:id="rId6"/>
    <p:sldId id="269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143000"/>
          </a:xfrm>
          <a:solidFill>
            <a:schemeClr val="accent1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класс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Деление предложений на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смысловые группы при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узнаете, как при чтении делить предложения на смысловые группы;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научитесь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делить предложения на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подтемы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речевого общения: «Моральные качества человека. Честность,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правдивость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отзывчивость».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67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стихотворение. Определите основную мысль 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озаглавьте его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Кривды1 - голос ласковый, 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Медовые уста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 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Правды - речь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укорная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Сурова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проста; 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Кривды - сто лазеечек3, 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Правды - ни одной; 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Кривды - путь извилистый, 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Правды - путь прямой.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Д. Бедный</a:t>
            </a: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Крйвда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ложь.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 - губы.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3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Лазеечка - здесь: способ, вариант.</a:t>
            </a:r>
            <a:endParaRPr lang="uk-U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5687568" y="119329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050" name="Picture 2" descr="Правда и крив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453" y="2493508"/>
            <a:ext cx="1905000" cy="2905125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01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какому принципу построено это стихотворение?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 в стихотворении антонимы? Назовите их.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же следует жить: по правде или можно жить нечестно?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так считаете? Почему поэт написал слова Правда и Кривда с большой буквы?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Запомните!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разделить предложения текста на смысловые группы, надо сначала определить общую тему текста, затем выделить несколько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подтем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2965268" y="242969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289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текст. Определите его основную мысль, поясните заголовок. При чтении обращайте внимание не только на общую тему, но и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подтемы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 И ДОБРОТА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Поспорили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 и Доброта, кто из них больше нужен людям. Пришли они в один дом, где два брата жили. Братья вместе жили и славились своей дружбой и трудолюбием. Ум выбрал старшего брата, а Доброта - младшего.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брат подумал и говорит: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Пора нам, брат, каждому своим умом жить и свой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иметь.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8177348" y="16824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005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777" y="685800"/>
            <a:ext cx="10763793" cy="1485900"/>
          </a:xfrm>
          <a:solidFill>
            <a:schemeClr val="accent1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2777" y="2264982"/>
            <a:ext cx="10763794" cy="4258493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Вздохнул младший брат, но согласился. Прошло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Старший брат был богат, но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одиноко.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Слишком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ум его замечал в людях недостатков, и не было у него ни друзей, ни жены. У доброго брата, наоборот, дом был беден, зато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приятели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друзья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навещали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день. Всем он помогал, и люди порою забирали у него последнее, не стесняясь.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Поняли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 и Доброта, что не лучше стала жизнь у братьев, а хуже. Пришли они к мудрецу и спрашивают, почему так получилось.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Про правду та кривду - Острів знан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715" y="658268"/>
            <a:ext cx="1503408" cy="1513432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Доброта или ум? — Обычный блог про саморазвит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70" y="720189"/>
            <a:ext cx="4101736" cy="1417121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66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Ум без доброты - что голова без сердца. А доброта без ума - что сердце без головы, - объяснил мудрец.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Вернулись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 и Доброта к братьям и уговорили их снова вместе жить и друг другу помогать. С тех пор все уважают братьев и говорят о них: «Чем люди умнее и добрее, тем счастливее они живут».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Доброта без разума пуста - смысл пословицы - Игра сл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970" y="438442"/>
            <a:ext cx="3253830" cy="1691993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Доброта-спасение мира - Классному руководителю - 5 клас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935" y="279967"/>
            <a:ext cx="2522311" cy="1891733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ердце 3"/>
          <p:cNvSpPr/>
          <p:nvPr/>
        </p:nvSpPr>
        <p:spPr>
          <a:xfrm>
            <a:off x="5476308" y="185329"/>
            <a:ext cx="1391783" cy="120015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579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 fontScale="90000"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Какое качество важнее для человека — ум или доброта? Можно ли их сравнивать или противопоставлять? Докажите это словами из притчи.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Понравилась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 вам притча? Чем?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тексте предложения, сформулированные как пословицы.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эти предложения, подчеркните грамматические основы.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повторном чтении поделите текст на смысловые группы.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Ум и добро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73383"/>
            <a:ext cx="3672840" cy="3672840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на тему Добро - Доброта - цитаты, афоризмы, высказывания, фраз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843" y="2573383"/>
            <a:ext cx="5565957" cy="3672839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2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чтении поделите предложения на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смысловые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и определите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подтему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каждой.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114800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Самое большое счастье для отца и матери - твоя честная жизнь, трудолюбие, а в школьные годы - старание в учении.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честью семьи. Знай, что твоя семья — это не только отец и мать. Это и вы, дети. Это твоё поведение, твои поступки. Со всеми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людьми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быть правдивым, но для матери и отца малейшая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капелька лжи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большое несчастье.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Сухомлинский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64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90303"/>
          </a:xfrm>
          <a:solidFill>
            <a:schemeClr val="accent1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любознательных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946366"/>
            <a:ext cx="9601200" cy="3921034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Пословица может обладать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буквальным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переносным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смыслом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(Близок локоть, да не укусишь)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только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переносным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(Душа ушла в пятки).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могут быть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синонимичными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безрыбье и рак - рыба. - В поле и жук мясо. - На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безлюдье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Фома дворянин).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пословицы объединяются в смысловые группы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(Видна птица по полёту. - Видом орёл, а умом - тетерев. - Не всё то золото, что блестит). 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2416630" y="166551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661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группах.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пословицы. Определите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подтему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максимально точно её сформулируйте.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521131"/>
            <a:ext cx="9601200" cy="3346269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Нельзя огонь сжечь, воду утопить, ветер задушить, а правду уничтожить. 2. Засыпь правду золотом, затопчи её в грязь, а она наружу выйдет. 3. Правда и в огне не горит, и в воде не тонет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Говорить правду - крепить дружбу. 2. Не тот друг, кто мёдом мажет, а тот, кто правду в глаза скажет. 3. Лучше горькая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друга, чем лесть врага. 4. Лжец - всегда неверный друг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914400" y="2521131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лыбающееся лицо 4"/>
          <p:cNvSpPr/>
          <p:nvPr/>
        </p:nvSpPr>
        <p:spPr>
          <a:xfrm>
            <a:off x="914400" y="4194265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072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7909" y="640081"/>
            <a:ext cx="9744891" cy="1737360"/>
          </a:xfrm>
          <a:solidFill>
            <a:schemeClr val="accent1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Кто вчера солгал, тому и завтра не поверят. 2. У лжеца дом сгорел, да никто ему не поверил. 3. Соврёшь - не помрёшь, да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вперёд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поверят. 4. Раз солгал, а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навек лгуном стал.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769326"/>
            <a:ext cx="9601200" cy="3098074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для всех.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пословицы ещё раз. В каждой группе пословиц есть одна, с помощью которой можно передать общий смысл всех предложений в группе. Подчеркните её.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Выноска с четырьмя стрелками 3"/>
          <p:cNvSpPr/>
          <p:nvPr/>
        </p:nvSpPr>
        <p:spPr>
          <a:xfrm>
            <a:off x="71193" y="3441410"/>
            <a:ext cx="1216152" cy="1216152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лыбающееся лицо 4"/>
          <p:cNvSpPr/>
          <p:nvPr/>
        </p:nvSpPr>
        <p:spPr>
          <a:xfrm>
            <a:off x="222069" y="418011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344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5657" y="685799"/>
            <a:ext cx="10685417" cy="2044338"/>
          </a:xfrm>
          <a:solidFill>
            <a:schemeClr val="accent1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Напишите небольшое сочинение на тему «Каким должен быть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настоящий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друг».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Записывая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сочинение, каждую смысловую группу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начинайте с красной строки.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5657" y="3396343"/>
            <a:ext cx="10685417" cy="2471056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Полякова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Т.М. П54 Русский язык (2-й год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для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с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яз. : учеб, для 6-го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/ Т.М. Полякова, Е.И.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 — Киев : Генеза, 2017. — 240 с.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Лента лицом вверх 3"/>
          <p:cNvSpPr/>
          <p:nvPr/>
        </p:nvSpPr>
        <p:spPr>
          <a:xfrm>
            <a:off x="5740472" y="73151"/>
            <a:ext cx="1216152" cy="612648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6106232" y="236437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21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75</TotalTime>
  <Words>785</Words>
  <Application>Microsoft Office PowerPoint</Application>
  <PresentationFormat>Широкоэкранный</PresentationFormat>
  <Paragraphs>43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Franklin Gothic Book</vt:lpstr>
      <vt:lpstr>Times New Roman</vt:lpstr>
      <vt:lpstr>Crop</vt:lpstr>
      <vt:lpstr>6 класс Деление предложений на смысловые группы при чтении</vt:lpstr>
      <vt:lpstr>Прочитайте стихотворение. Определите основную мысль и озаглавьте его</vt:lpstr>
      <vt:lpstr>По какому принципу построено это стихотворение?  Имеются ли в стихотворении антонимы? Назовите их.  Так как же следует жить: по правде или можно жить нечестно?  Почему вы так считаете? Почему поэт написал слова Правда и Кривда с большой буквы?</vt:lpstr>
      <vt:lpstr>Прочитайте текст. Определите его основную мысль, поясните заголовок. При чтении обращайте внимание не только на общую тему, но и на подтемы. </vt:lpstr>
      <vt:lpstr>Презентация PowerPoint</vt:lpstr>
      <vt:lpstr>Презентация PowerPoint</vt:lpstr>
      <vt:lpstr>Какое качество важнее для человека — ум или доброта? Можно ли их сравнивать или противопоставлять? Докажите это словами из притчи.  Понравилась ли вам притча? Чем?  Найдите в тексте предложения, сформулированные как пословицы. Запишите эти предложения, подчеркните грамматические основы.  При повторном чтении поделите текст на смысловые группы.</vt:lpstr>
      <vt:lpstr>Прочитайте текст.  При чтении поделите предложения на смысловые группы и определите подтему каждой. </vt:lpstr>
      <vt:lpstr>Для любознательных</vt:lpstr>
      <vt:lpstr> Работа в группах. Спишите пословицы. Определите их подтему и максимально точно её сформулируйте. </vt:lpstr>
      <vt:lpstr>3 группа.  1. Кто вчера солгал, тому и завтра не поверят. 2. У лжеца дом сгорел, да никто ему не поверил. 3. Соврёшь - не помрёшь, да вперёд не поверят. 4. Раз солгал, а навек лгуном стал.</vt:lpstr>
      <vt:lpstr>Домашнее задание. Напишите небольшое сочинение на тему «Каким должен быть настоящий друг».  Записывая сочинение, каждую смысловую группу предложений начинайте с красной строки.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класс Деление предложений на смысловые группы при чтении</dc:title>
  <dc:creator>Svitlana</dc:creator>
  <cp:lastModifiedBy>Svitlana</cp:lastModifiedBy>
  <cp:revision>37</cp:revision>
  <dcterms:created xsi:type="dcterms:W3CDTF">2021-04-02T12:58:42Z</dcterms:created>
  <dcterms:modified xsi:type="dcterms:W3CDTF">2021-04-02T14:13:53Z</dcterms:modified>
</cp:coreProperties>
</file>