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6510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808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418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641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189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771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268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097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318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03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622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3A41B-3FB9-47DD-9ED3-7796F7E73A7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8FD0D77-C17A-4569-A496-93228DA29D2F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3161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287384"/>
            <a:ext cx="10914122" cy="1397726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Монолог. Устное сочинение </a:t>
            </a:r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повествовательного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в разговорном стиле речи</a:t>
            </a: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 об особенностях устного рассказа, этапах работы над ним; научитесь составлять устное сочинение повествовательного характера в разговорном стиле. </a:t>
            </a:r>
          </a:p>
          <a:p>
            <a:pPr algn="just"/>
            <a:r>
              <a:rPr lang="ru-RU" sz="32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речевого общения: «Качества человека. Трудолюбие, упорство». </a:t>
            </a:r>
            <a:endParaRPr lang="uk-UA" sz="3200" b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стихотворение.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его основную мысль.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90057"/>
            <a:ext cx="11286309" cy="4297678"/>
          </a:xfr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прав.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Здесь на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цветок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лёгкий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воздушным очертаньем1                 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Опустилась 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И вот - дышу.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так мила.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бархат 2 мой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Надолго ли, без цели, без усилья, 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его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живым миганьем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                             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Дышать хочу? </a:t>
            </a:r>
          </a:p>
          <a:p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Лишь два крыла.                                            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Вот-вот сейчас, сверкнув,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спрашивай:                                                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Раскрою крылья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появилась, куда спешу?                  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улечу.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А . Фет 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Очертанье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форма чего-либо, контуры.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Бархат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дорогая ворсистая ткань. </a:t>
            </a:r>
            <a:endParaRPr lang="uk-UA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354389" y="1933303"/>
            <a:ext cx="4389120" cy="4650377"/>
          </a:xfrm>
          <a:prstGeom prst="ellipse">
            <a:avLst/>
          </a:prstGeom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8" name="Picture 4" descr="Beautiful Butterfly Wallpapers | Funzug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5" y="3004457"/>
            <a:ext cx="3161208" cy="2370906"/>
          </a:xfrm>
          <a:prstGeom prst="rect">
            <a:avLst/>
          </a:prstGeom>
          <a:noFill/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60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5943"/>
            <a:ext cx="11364686" cy="3304904"/>
          </a:xfr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описана поэтом жизнь бабочки?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Любуется ли бабочка собой? Зачитайте предложения, указывающие на это. В каком значении - прямом или переносном — употреблены выделенные словосочетания?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именно бабочка является символом лёгкой, бесцельной жизни? Есть ли подтверждение сказанному в стихотворении?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вы любите наблюдать за бабочками? Всегда ли их крылья яркой окраски?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657599"/>
            <a:ext cx="11364686" cy="2432051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1257" y="3657599"/>
            <a:ext cx="3749040" cy="2063932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68343" y="3657599"/>
            <a:ext cx="3853543" cy="2063932"/>
          </a:xfrm>
          <a:prstGeom prst="roundRect">
            <a:avLst/>
          </a:prstGeom>
          <a:ln w="190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вал 5"/>
          <p:cNvSpPr/>
          <p:nvPr/>
        </p:nvSpPr>
        <p:spPr>
          <a:xfrm>
            <a:off x="4389120" y="3500848"/>
            <a:ext cx="3174273" cy="2834638"/>
          </a:xfrm>
          <a:prstGeom prst="ellipse">
            <a:avLst/>
          </a:prstGeom>
          <a:ln w="190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Почему бабочку назвали бабочкой? Почему бабочка так называется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193" y="4051120"/>
            <a:ext cx="2272938" cy="1704704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Бабочки, занесенные в Красную книгу: Махаон, Поликсена, Голубянка Пилаон -  стать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51" y="3812720"/>
            <a:ext cx="2338251" cy="1753689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узей бабочек в СПб - что это за дивное место? | Бабочка монарх,  Макросъемки, Бабоч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627" y="3787227"/>
            <a:ext cx="1878973" cy="1870622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4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7" y="692332"/>
            <a:ext cx="11390810" cy="2103120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Устное сочинение-повествование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небольшой по объёму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каком-либо событии, случае из жизни человека или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увиденном или услышанном автором событии,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происшествии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произошёл с самим рассказчиком, то повествование ведётся от первого лица (л - мы), если же автор рассказывает об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увиденном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услышанном - от третьего (он, она, они).</a:t>
            </a:r>
            <a:endParaRPr lang="uk-UA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766" y="3174274"/>
            <a:ext cx="10711543" cy="2684525"/>
          </a:xfrm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внимание! </a:t>
            </a:r>
            <a:endParaRPr lang="ru-RU" sz="2000" b="1" dirty="0" smtClean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Устные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 (рассказы) в разговорном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эмоциональны, потому что автор средствами звучащей речи хочет передать чувства (эмоции), которые он пережил, а также своё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увиденному или услышанному. В устном рассказе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употребляется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разговорных слов, частиц, междометии, в нем не очень строгий порядок слов, есть повторы. </a:t>
            </a:r>
            <a:endParaRPr lang="uk-UA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83327" y="279545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11377748" y="279545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22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 рассказ. Придумайте заголовок. Определите основную мысль рассказа.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ДЕЛАЕТ НАС СИЛЬНЕЕ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 гулял в парке и увидел незабываемое явление -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рождение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бабочки. Она прилагала огромные усилия, чтобы выбраться из кокона1 на свет. Прошло уже много времени, но ей всё никак не удавалось освободиться от своего когда-то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уютного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теперь маленького и тесного дома. И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казалось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она бьётся из последних сил,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изворачивается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 у неё так и не получалось расправить свои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красивые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нежные, яркие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крылышки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мальчик решил помочь бабочке. Он хотел разорвать кокон и выпустить бабочку на волю. В это время к мальчику подошёл отец. Он увидел, что собирается сделать сын, и остановил его.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ты поможешь бабочке, то очень навредишь ей. Природа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мудра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Она каждому из нас даёт только те задания и трудности, с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которыми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можем справиться. Когда бабочка рождается, она тренирует свои крылья. Это очень важно для неё. Если же ты поможешь ей, то она останется слабой, и её крылья не окрепнут как следует. И,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встретившись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своём пути с первым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дуновением2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ветерка, она не сможет справиться и погибнет.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точно так живут люди. Каждое препятствие, встретившееся на нашем пути, делает нас сильнее и даёт возможность дальнейшего роста и совершенствования.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Из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Интернета</a:t>
            </a:r>
            <a:endParaRPr lang="uk-UA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708468" y="134547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965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тему и идею рассказа.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фотоиллюстрации. Помогают ли они лучше понять чувства и эмоции, которые передаёт автор?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2" y="2037805"/>
            <a:ext cx="5610603" cy="4349931"/>
          </a:xfrm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план, ответив на данные вопросы, и запишите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Что увидел мальчик, гуляя в парке?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Что его так удивило?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мальчик решил действовать?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повёл себя папа мальчика?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Какой вывод сделал автор?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Кокон - защитное образование куколок многих насекомых.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Дуновение - порыв ветра.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92240" y="2037806"/>
            <a:ext cx="5368833" cy="4349931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Бабочки, конспект занятия по ознакомлению с природ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535" y="4310741"/>
            <a:ext cx="2638698" cy="1979024"/>
          </a:xfrm>
          <a:prstGeom prst="rect">
            <a:avLst/>
          </a:prstGeom>
          <a:noFill/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тадии развития бабочки схема. Жизненный цикл бабоче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415" y="2220860"/>
            <a:ext cx="3580229" cy="1991909"/>
          </a:xfrm>
          <a:prstGeom prst="rect">
            <a:avLst/>
          </a:prstGeom>
          <a:noFill/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войная стрелка вверх/вниз 4"/>
          <p:cNvSpPr/>
          <p:nvPr/>
        </p:nvSpPr>
        <p:spPr>
          <a:xfrm>
            <a:off x="6007608" y="1842038"/>
            <a:ext cx="484632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241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1" y="683683"/>
            <a:ext cx="11299370" cy="5447645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</a:t>
            </a:r>
          </a:p>
          <a:p>
            <a:pPr algn="ctr"/>
            <a:r>
              <a:rPr lang="ru-RU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работать над устным сочинением повествовательного характера»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Выбрать тему (о чём будем рассказывать) и сформулировать её.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Продумать сюжет рассказа (сочинения).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Записать план.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Продумать языковые средства, которые можно использовать.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Подобрать заголовок.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Продумать интонацию (общий тон повествования, логические ударения, паузы, темп).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Проговорить сочинение (т.е. передать его содержание средствами живой устной речи с присущими ей особенностями). </a:t>
            </a:r>
            <a:endParaRPr lang="uk-UA" sz="2800" b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6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сочинение-повествование в разговорном стиле речи ученицы 6-го класса.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ПЧЕЛА И БАБОЧКА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Нарядная бабочка встретила пчелу, которая несла в улей мёд, и громко закричала: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Прочь с дороги, грязнуля! Ты испачкала моё платье!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Пчела спокойно уступила дорогу разодетой бабочке, хотя могла больно её ужалить. </a:t>
            </a:r>
          </a:p>
          <a:p>
            <a:r>
              <a:rPr lang="ru-RU" sz="28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 человек: тот, кто действительно честен и трудолюбив, всегда скромен и уступчив.                                                               Л. Кочубей</a:t>
            </a:r>
            <a:endParaRPr lang="uk-UA" sz="2800" b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75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Охарактеризуйте сочинение, которое написала школьница.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основная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мысль рассказа? Содержит ли рассказ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полезный вывод? Какой?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10000"/>
              <a:lumOff val="9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  <a:p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</a:t>
            </a:r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устный рассказ повествовательного характера в </a:t>
            </a:r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разговорном </a:t>
            </a:r>
            <a:r>
              <a:rPr lang="ru-RU" sz="20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стиле речи и подготовьтесь озвучить его в классе с </a:t>
            </a:r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 интонацией.</a:t>
            </a:r>
          </a:p>
          <a:p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Упражнение: 485.</a:t>
            </a:r>
          </a:p>
          <a:p>
            <a:r>
              <a:rPr lang="ru-RU" sz="2000" b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Полякова </a:t>
            </a:r>
            <a:r>
              <a:rPr lang="ru-RU" sz="2000" b="1" i="1" dirty="0" smtClean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Т.М. 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(2-й год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000" b="1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0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sz="2000" b="1" i="1" dirty="0">
              <a:solidFill>
                <a:schemeClr val="accent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0894423" y="304123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4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96</TotalTime>
  <Words>807</Words>
  <Application>Microsoft Office PowerPoint</Application>
  <PresentationFormat>Широкоэкранный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Corbel</vt:lpstr>
      <vt:lpstr>Gill Sans MT</vt:lpstr>
      <vt:lpstr>Times New Roman</vt:lpstr>
      <vt:lpstr>Wingdings 2</vt:lpstr>
      <vt:lpstr>Дивиденд</vt:lpstr>
      <vt:lpstr>6 класс  Монолог. Устное сочинение повествовательного  характера в разговорном стиле речи</vt:lpstr>
      <vt:lpstr>Прочитайте стихотворение.  Определите его основную мысль.</vt:lpstr>
      <vt:lpstr>Как описана поэтом жизнь бабочки?  Любуется ли бабочка собой? Зачитайте предложения, указывающие на это. В каком значении - прямом или переносном — употреблены выделенные словосочетания?  Почему именно бабочка является символом лёгкой, бесцельной жизни? Есть ли подтверждение сказанному в стихотворении?  А вы любите наблюдать за бабочками? Всегда ли их крылья яркой окраски?</vt:lpstr>
      <vt:lpstr>Устное сочинение-повествование - это небольшой по объёму рассказ о каком-либо событии, случае из жизни человека или животного, а также об увиденном или услышанном автором событии, происшествии.  Если случай произошёл с самим рассказчиком, то повествование ведётся от первого лица (л - мы), если же автор рассказывает об увиденном или услышанном - от третьего (он, она, они).</vt:lpstr>
      <vt:lpstr>Послушайте рассказ. Придумайте заголовок. Определите основную мысль рассказа. </vt:lpstr>
      <vt:lpstr>Определите тему и идею рассказа.  Рассмотрите фотоиллюстрации. Помогают ли они лучше понять чувства и эмоции, которые передаёт автор?</vt:lpstr>
      <vt:lpstr>Презентация PowerPoint</vt:lpstr>
      <vt:lpstr>Прочитайте сочинение-повествование в разговорном стиле речи ученицы 6-го класса.</vt:lpstr>
      <vt:lpstr>Охарактеризуйте сочинение, которое написала школьница. Какова основная мысль рассказа? Содержит ли рассказ полезный вывод? Какой?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 Монолог. Устное сочинение повествовательного характера в разговорном стиле речи</dc:title>
  <dc:creator>Svitlana</dc:creator>
  <cp:lastModifiedBy>Svitlana</cp:lastModifiedBy>
  <cp:revision>26</cp:revision>
  <dcterms:created xsi:type="dcterms:W3CDTF">2021-04-06T09:34:26Z</dcterms:created>
  <dcterms:modified xsi:type="dcterms:W3CDTF">2021-04-06T11:11:21Z</dcterms:modified>
</cp:coreProperties>
</file>