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7981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711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873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234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38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9561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84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39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2728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159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423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8832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57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0504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7703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1193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027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5D764-184A-4431-BFE8-62609E647408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6EB14-3A62-4D68-A192-BF8D38A72E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48508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подробный пересказ художественного текста-повествования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2336873"/>
            <a:ext cx="11346873" cy="412627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узнаете, как правильно пересказать художественный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текст-повествование;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пересказывать текст повествовательного характера,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обогатите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словарный запас, закрепите навыки составления плана текста.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 общения: «Необычные профессии».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20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боится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поговорку.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её понимаете?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вы, что она более применима к людям физического труда?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редкие профессии вам известны?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80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5" y="581891"/>
            <a:ext cx="10003237" cy="1252275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Поясните заголовок.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2348345"/>
            <a:ext cx="11284528" cy="39693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ТРЮКА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Грузовик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прицепом, взвизгнув колёсами, свернул с шоссе и понёсся по просёлку. Через мгновение из-за поворота появилось преследующее его такси. От тряски и ударов фургон прицепа развалился и с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грохотом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рассыпая искры, покатился за обочину.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Грузовик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затормозил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развернулся, поднял пыль и, взревев мотором, помчался навстречу такси. Удар, скрежет металла, звон разбитого стекла... Я пришёл в себя от увиденного только после громкой команды: «Снято!» Из автомобилей вылезли каскадёры.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16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291" y="394854"/>
            <a:ext cx="1122218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профессии каскадёра растёт с каждым днём. Фильмы, в которых мужественные, смелые герои участвуют в невероятных приключениях, погонях, совершают головокружительные трюки, привлекают наше внимание. Каскадёров часто чуть ли не сказочными героями представляют, «не горящими в огне, не тонущими в воде». Кто же они на самом деле? Если вы встретитесь с ними, то ничего особенного не заметите. Спортивные, подтянутые, приятные в общении люди. Таких немало. Но в сложной ситуации, когда от реакции, расчёта, физической выносливости, хладнокровия зависит успех номера, - это не обычные актёры. Иногда им приходится дублировать известных актёров. Тут одного грима мало, чтобы зритель не узрел подмены, фальши. Необходимо передать манеру двигаться, пластику актёра.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06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394856"/>
            <a:ext cx="1097279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имена редко появляются в титрах, в лицо этих людей знают лишь работники киностудии - режиссёры, сценаристы, операторы. Но в те минуты, когда они «работают» на экране, каждый из нас следит за происходящими событиями с замиранием сердца.                                                       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По И. Голуб</a:t>
            </a: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какому стилю относится текст?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вы узнали о профессии каскадёра?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в чём же состоит секрет трюка каскадёра? 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Трюк - эффектный приём, искусный манёвр. 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67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повествования лежит рассказ 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каком-либо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событии, действии или состоянии. Они последовательно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происходят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времени и пространстве (месте). Повествование может вестись от первого лица единственного или множественного числа (я - мы) или третьего лица единственного или множественного числа (он, она, оно, они).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1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план подробного пересказа текста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вам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помогут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вопросы.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036" y="2223654"/>
            <a:ext cx="8354291" cy="3969327"/>
          </a:xfrm>
        </p:spPr>
        <p:txBody>
          <a:bodyPr>
            <a:normAutofit fontScale="925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Подробно опишите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преследование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грузовика.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кем можно сравнить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каскадёра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обычно выглядит каскадёр?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Какими профессиональными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должен обладать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Можно ли каскадёра назвать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ак­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тёром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Почему?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 ли мы видим лица людей этой профессии на экранах, а их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титрах фильмов?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лата за риск: как работают и зарабатывают каскадеры - Новости - Тит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80" y="2136690"/>
            <a:ext cx="2679166" cy="17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Интересные факты о каскадерах - Интересные фак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599" y="4230428"/>
            <a:ext cx="2826328" cy="21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13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10" y="2182091"/>
            <a:ext cx="8499764" cy="37540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Ещё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бегло прочитайте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По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составленному плану напишите подробный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текста, сохраняя языковые средства и общий тон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отрывка.</a:t>
            </a:r>
          </a:p>
          <a:p>
            <a:r>
              <a:rPr lang="ru-RU" sz="2800" dirty="0" smtClean="0"/>
              <a:t>2. Спишите </a:t>
            </a:r>
            <a:r>
              <a:rPr lang="ru-RU" sz="2800" dirty="0"/>
              <a:t>предложение и выполните его полный синтаксический разбор</a:t>
            </a:r>
            <a:r>
              <a:rPr lang="ru-RU" sz="2800" dirty="0" smtClean="0"/>
              <a:t>.</a:t>
            </a:r>
          </a:p>
          <a:p>
            <a:r>
              <a:rPr lang="ru-RU" sz="3600" i="1" dirty="0" smtClean="0"/>
              <a:t>Интерес </a:t>
            </a:r>
            <a:r>
              <a:rPr lang="ru-RU" sz="3600" i="1" dirty="0"/>
              <a:t>к профессии каскадёра растёт с каждым днём. 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то такие каскадёры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127" y="1293697"/>
            <a:ext cx="2723274" cy="209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Лучшие каскадеры мира в грандиозном шоу &quot;Искусство невозможного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867" y="3733701"/>
            <a:ext cx="3915534" cy="22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2144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23</TotalTime>
  <Words>560</Words>
  <Application>Microsoft Office PowerPoint</Application>
  <PresentationFormat>Широкоэкранный</PresentationFormat>
  <Paragraphs>35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Trebuchet MS</vt:lpstr>
      <vt:lpstr>Берлин</vt:lpstr>
      <vt:lpstr>6 класс Письменный подробный пересказ художественного текста-повествования </vt:lpstr>
      <vt:lpstr>Дело мастера боится.</vt:lpstr>
      <vt:lpstr>Прочитайте текст. Поясните заголовок.</vt:lpstr>
      <vt:lpstr>Презентация PowerPoint</vt:lpstr>
      <vt:lpstr>Презентация PowerPoint</vt:lpstr>
      <vt:lpstr> Обратите внимание!</vt:lpstr>
      <vt:lpstr>Составьте план подробного пересказа текста  В этом вам помогут данные вопросы. </vt:lpstr>
      <vt:lpstr>Домашнее задание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Письменный подробный пересказ художественного текста-повествования </dc:title>
  <dc:creator>Svitlana</dc:creator>
  <cp:lastModifiedBy>Svitlana</cp:lastModifiedBy>
  <cp:revision>9</cp:revision>
  <dcterms:created xsi:type="dcterms:W3CDTF">2021-03-17T15:14:09Z</dcterms:created>
  <dcterms:modified xsi:type="dcterms:W3CDTF">2021-03-17T16:20:50Z</dcterms:modified>
</cp:coreProperties>
</file>