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6" r:id="rId5"/>
    <p:sldId id="267" r:id="rId6"/>
    <p:sldId id="269" r:id="rId7"/>
    <p:sldId id="270" r:id="rId8"/>
    <p:sldId id="271" r:id="rId9"/>
    <p:sldId id="268" r:id="rId10"/>
    <p:sldId id="272" r:id="rId11"/>
    <p:sldId id="273" r:id="rId12"/>
    <p:sldId id="274" r:id="rId13"/>
    <p:sldId id="279" r:id="rId14"/>
    <p:sldId id="275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549"/>
    <a:srgbClr val="E7C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89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7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9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1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1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1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6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3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9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1F73-FF43-4CDE-9C3C-15DE24ADA5F5}" type="datetimeFigureOut">
              <a:rPr lang="en-US" smtClean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35EC2-DDC0-4D30-AD36-CBB2E8084E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9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pcpro.co.uk/blogs/wp-content/uploads/2011/02/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2844" y="1785926"/>
            <a:ext cx="9001156" cy="5072074"/>
          </a:xfrm>
          <a:prstGeom prst="rect">
            <a:avLst/>
          </a:prstGeom>
          <a:gradFill flip="none" rotWithShape="1">
            <a:gsLst>
              <a:gs pos="46700">
                <a:srgbClr val="FFFFFF">
                  <a:alpha val="83000"/>
                </a:srgbClr>
              </a:gs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0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u="sng" dirty="0" smtClean="0">
                <a:solidFill>
                  <a:schemeClr val="bg1"/>
                </a:solidFill>
                <a:cs typeface="Aharoni" pitchFamily="2" charset="-79"/>
              </a:rPr>
              <a:t>Тема</a:t>
            </a:r>
            <a:r>
              <a:rPr lang="uk-UA" sz="2400" b="1" dirty="0" smtClean="0">
                <a:solidFill>
                  <a:schemeClr val="bg1"/>
                </a:solidFill>
              </a:rPr>
              <a:t>: 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Максим Рильський. Основні відомості про поета. Краса рідної природи й відтворення її засобами поетичної мови у поезії «Дощ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»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43050"/>
            <a:ext cx="9144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Немає, мабуть, такої людини, яку б не хвилювали яскраві та неповторні картини природи, яку б не зворушували й не дивували віршовані рядки, присвячені їй.</a:t>
            </a:r>
          </a:p>
          <a:p>
            <a:endParaRPr lang="uk-UA" sz="21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Дощ</a:t>
            </a:r>
            <a:r>
              <a:rPr lang="uk-UA" sz="2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таке явище природи, яке нікого не залишає байдужим. Для одних він – надокучлива перешкода прогулянкам та іграм або якійсь роботі на вулиці, для інших – благодатна, довгоочікувана небесна волога, на котру чекає кожна квіточка, травинка, деревце. Коли довго не було дощу й міг постраждати врожай, виходили в поле з хресним ходом і молебнями, просили в Бога життєдайної небесної води. Про дощ складено багато художніх творів.</a:t>
            </a:r>
          </a:p>
          <a:p>
            <a:endParaRPr lang="ru-RU" sz="21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Неперевершеним майстром у змалюванні природи в нашій літературі вважається </a:t>
            </a:r>
            <a:r>
              <a:rPr lang="uk-UA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Максим Тадейович Рильський. </a:t>
            </a:r>
            <a:r>
              <a:rPr lang="uk-UA" sz="2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М.Рильський майстерно відтворював усі її порухи, тонко розумів суть і красу, власні спостереження вплітав у надзвичайно яскраві поетичні рядки, з якими ми сьогодні познайомимося.</a:t>
            </a:r>
            <a:endParaRPr lang="ru-RU" sz="21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62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100013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Лицар</a:t>
            </a:r>
            <a:r>
              <a:rPr lang="ru-RU" dirty="0" smtClean="0"/>
              <a:t> </a:t>
            </a:r>
            <a:r>
              <a:rPr lang="ru-RU" dirty="0" err="1" smtClean="0"/>
              <a:t>краси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добра» Максим </a:t>
            </a:r>
            <a:r>
              <a:rPr lang="ru-RU" dirty="0" err="1" smtClean="0"/>
              <a:t>Тадейович</a:t>
            </a:r>
            <a:r>
              <a:rPr lang="ru-RU" dirty="0" smtClean="0"/>
              <a:t> </a:t>
            </a:r>
            <a:r>
              <a:rPr lang="ru-RU" dirty="0" err="1" smtClean="0"/>
              <a:t>Рильський</a:t>
            </a:r>
            <a:r>
              <a:rPr lang="ru-RU" dirty="0" smtClean="0"/>
              <a:t> – поет, </a:t>
            </a:r>
            <a:r>
              <a:rPr lang="ru-RU" dirty="0" err="1" smtClean="0"/>
              <a:t>перекладач</a:t>
            </a:r>
            <a:r>
              <a:rPr lang="ru-RU" dirty="0" smtClean="0"/>
              <a:t>, </a:t>
            </a:r>
            <a:r>
              <a:rPr lang="ru-RU" dirty="0" err="1" smtClean="0"/>
              <a:t>талановитий</a:t>
            </a:r>
            <a:r>
              <a:rPr lang="ru-RU" dirty="0" smtClean="0"/>
              <a:t> педагог </a:t>
            </a:r>
            <a:r>
              <a:rPr lang="ru-RU" dirty="0" err="1" smtClean="0"/>
              <a:t>і</a:t>
            </a:r>
            <a:r>
              <a:rPr lang="ru-RU" dirty="0" smtClean="0"/>
              <a:t> фольклорист.</a:t>
            </a:r>
            <a:endParaRPr lang="ru-RU" dirty="0"/>
          </a:p>
        </p:txBody>
      </p:sp>
      <p:pic>
        <p:nvPicPr>
          <p:cNvPr id="4" name="Picture 4" descr="http://www.pcpro.co.uk/blogs/wp-content/uploads/2011/02/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5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2910" y="214290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latin typeface="Arial Black" pitchFamily="34" charset="0"/>
              </a:rPr>
              <a:t>Біографія автора</a:t>
            </a:r>
            <a:endParaRPr lang="ru-RU" sz="3600" dirty="0">
              <a:latin typeface="Arial Black" pitchFamily="34" charset="0"/>
            </a:endParaRPr>
          </a:p>
        </p:txBody>
      </p:sp>
      <p:pic>
        <p:nvPicPr>
          <p:cNvPr id="8194" name="Picture 2" descr="https://image.slidesharecdn.com/m-rylskyj-200420181451/95/5-2-1024.jpg?cb=15874067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2285992"/>
            <a:ext cx="9144000" cy="4572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www.pcpro.co.uk/blogs/wp-content/uploads/2011/02/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mage.slidesharecdn.com/m-rylskyj-200420181451/95/5-3-1024.jpg?cb=15874067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image.slidesharecdn.com/m-rylskyj-200420181451/95/5-4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image.slidesharecdn.com/m-rylskyj-200420181451/95/5-5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image.slidesharecdn.com/m-rylskyj-200420181451/95/5-6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image.slidesharecdn.com/m-rylskyj-200420181451/95/5-7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s://image.slidesharecdn.com/m-rylskyj-200420181451/95/5-8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image.slidesharecdn.com/m-rylskyj-200420181451/95/5-9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29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s://image.slidesharecdn.com/m-rylskyj-200420181451/95/5-10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s://image.slidesharecdn.com/m-rylskyj-200420181451/95/5-11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s://image.slidesharecdn.com/m-rylskyj-200420181451/95/5-12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uk-UA" dirty="0" err="1" smtClean="0">
                <a:solidFill>
                  <a:srgbClr val="0070C0"/>
                </a:solidFill>
                <a:latin typeface="Arial Black" pitchFamily="34" charset="0"/>
              </a:rPr>
              <a:t>“Дощ”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8686800" cy="492922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Благодатний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довгожданий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Дивним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сяйвом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осіянний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Золотий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вечірній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гість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Впав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бадьоро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свіжо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дзвінко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закурені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будинки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Зголоднілих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передмість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Відкривай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гарячі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груди,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земле!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Дощ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остудить,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Оживить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запліднить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,—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пшеницею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ячменем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Буйним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повівом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зеленим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звеселить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1925 </a:t>
            </a:r>
            <a:r>
              <a:rPr lang="en-US" dirty="0" smtClean="0"/>
              <a:t>p.</a:t>
            </a:r>
            <a:endParaRPr lang="ru-RU" dirty="0"/>
          </a:p>
        </p:txBody>
      </p:sp>
      <p:pic>
        <p:nvPicPr>
          <p:cNvPr id="38914" name="Picture 2" descr="Урок &quot;Максим Рильський. Основні відомості про поета. Його вміння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00298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6" name="AutoShape 4" descr="Урок &quot;Максим Рильський. Основні відомості про поета. Його вмі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918" name="AutoShape 6" descr="Урок &quot;Максим Рильський. Основні відомості про поета. Його вмі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20" name="Picture 8" descr="Урок &quot;Максим Рильський. Основні відомості про поета. Його вміння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0" y="0"/>
            <a:ext cx="3071810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2" name="Picture 10" descr="Погода на 19 березня - в Україні дощитиме і буде тепл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214686"/>
            <a:ext cx="4429124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image.slidesharecdn.com/m-rylskyj-200420181451/95/5-13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s://image.slidesharecdn.com/m-rylskyj-200420181451/95/5-14-1024.jpg?cb=15874067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203</Words>
  <Application>Microsoft Office PowerPoint</Application>
  <PresentationFormat>Экран (4:3)</PresentationFormat>
  <Paragraphs>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“Дощ”</vt:lpstr>
      <vt:lpstr>Презентация PowerPoint</vt:lpstr>
      <vt:lpstr>Презентация PowerPoint</vt:lpstr>
    </vt:vector>
  </TitlesOfParts>
  <Company>Fairmont Raffles Hotels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UKRAINE’S  POWERPOINT</dc:title>
  <dc:creator>Соломія Баранська</dc:creator>
  <cp:lastModifiedBy>TPCUSer</cp:lastModifiedBy>
  <cp:revision>73</cp:revision>
  <dcterms:created xsi:type="dcterms:W3CDTF">2014-05-20T14:53:19Z</dcterms:created>
  <dcterms:modified xsi:type="dcterms:W3CDTF">2022-04-23T12:53:28Z</dcterms:modified>
</cp:coreProperties>
</file>