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7" r:id="rId4"/>
    <p:sldId id="278" r:id="rId5"/>
    <p:sldId id="265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549"/>
    <a:srgbClr val="E7CE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89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8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7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296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91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18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1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67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30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99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97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4" y="1628800"/>
            <a:ext cx="5652120" cy="2289169"/>
          </a:xfrm>
        </p:spPr>
        <p:txBody>
          <a:bodyPr>
            <a:noAutofit/>
          </a:bodyPr>
          <a:lstStyle/>
          <a:p>
            <a:r>
              <a:rPr lang="uk-UA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 </a:t>
            </a:r>
            <a:r>
              <a:rPr lang="uk-UA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Рильський. Єдність людини і природи, зв’язок між станом людської душі та довкілля. «Осінь-маляр із палітрою пишною…»</a:t>
            </a:r>
            <a:r>
              <a:rPr lang="uk-UA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Максим Рильський : віртуальна мультимедійна вистав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786182" cy="4571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8135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“Осінь-маляр</a:t>
            </a:r>
            <a:r>
              <a:rPr lang="uk-UA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із палітрою пишною…”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6143636" cy="525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Осінь-маляр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палітрою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пишною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тихо в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небі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кружляє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осипає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красою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розкішною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Там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розсипа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роси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сріблисті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Там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тумани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розливає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Ліс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одягає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шати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барвисті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Ліс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обливає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кольорами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дивними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Ніжно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сміється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вітру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Грає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цілунками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ним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переливними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Фарби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рожеві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злотисті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червоні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Срібно-блакитне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...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Ніжні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осінні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пісні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тиходзвонні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Урок &quot;Максим Рильський. Його вміння бачити красу рідної природи в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14480" cy="1635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2" name="Picture 6" descr="Репродукції картин сучасних художників в інтернет-магазині Walldec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9764" y="3983925"/>
            <a:ext cx="3524236" cy="287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4" name="Picture 8" descr="Українська мова та література : Максим Тадейович Рильський . &quot;Дощ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928670"/>
            <a:ext cx="3286116" cy="304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https://image.slidesharecdn.com/m-rylskyj-200420181451/95/5-15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https://image.slidesharecdn.com/m-rylskyj-200420181451/95/5-16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www.pcpro.co.uk/blogs/wp-content/uploads/2011/02/clou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М.Рильський.Відомості про поета. Вірші &quot;Дощ&quot;, &quot;Осінь-маляр із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214290"/>
            <a:ext cx="6448425" cy="6643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www.pcpro.co.uk/blogs/wp-content/uploads/2011/02/clou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ДЯКУЮ ЗА УВАГУ!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33</Words>
  <Application>Microsoft Office PowerPoint</Application>
  <PresentationFormat>Экран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Максим Рильський. Єдність людини і природи, зв’язок між станом людської душі та довкілля. «Осінь-маляр із палітрою пишною…» </vt:lpstr>
      <vt:lpstr>“Осінь-маляр із палітрою пишною…”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Fairmont Raffles Hotels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UKRAINE’S  POWERPOINT</dc:title>
  <dc:creator>Соломія Баранська</dc:creator>
  <cp:lastModifiedBy>TPCUSer</cp:lastModifiedBy>
  <cp:revision>73</cp:revision>
  <dcterms:created xsi:type="dcterms:W3CDTF">2014-05-20T14:53:19Z</dcterms:created>
  <dcterms:modified xsi:type="dcterms:W3CDTF">2022-04-23T12:56:58Z</dcterms:modified>
</cp:coreProperties>
</file>