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2" r:id="rId6"/>
    <p:sldId id="264" r:id="rId7"/>
    <p:sldId id="268" r:id="rId8"/>
    <p:sldId id="25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94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117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413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26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789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105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840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1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94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03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F4DF0-2F50-4F68-A818-82AF8C63357B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EAF76-4BEE-4387-9EDE-DE63B6725C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19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youtube.com/watch?v=OakSgN4I6KY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840" y="840307"/>
            <a:ext cx="665555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Леся </a:t>
            </a:r>
            <a:r>
              <a:rPr lang="ru-RU" sz="4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Воронина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сучасна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письменниця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авторка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багатьох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книг для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дітей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4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44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Таємне</a:t>
            </a:r>
            <a:r>
              <a:rPr lang="ru-RU" sz="4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Товариство</a:t>
            </a:r>
            <a:r>
              <a:rPr lang="ru-RU" sz="4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b="1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</a:t>
            </a:r>
            <a:r>
              <a:rPr lang="ru-RU" sz="44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оягузів</a:t>
            </a:r>
            <a:r>
              <a:rPr lang="ru-RU" sz="4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44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або</a:t>
            </a:r>
            <a:r>
              <a:rPr lang="ru-RU" sz="4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Засіб</a:t>
            </a:r>
            <a:r>
              <a:rPr lang="ru-RU" sz="4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</a:t>
            </a:r>
            <a:r>
              <a:rPr lang="ru-RU" sz="4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переляку</a:t>
            </a:r>
            <a:r>
              <a:rPr lang="ru-RU" sz="4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№ 9</a:t>
            </a:r>
            <a:r>
              <a:rPr lang="ru-RU" sz="4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RU" sz="4400" b="1" dirty="0"/>
          </a:p>
        </p:txBody>
      </p:sp>
      <p:pic>
        <p:nvPicPr>
          <p:cNvPr id="1026" name="Picture 2" descr="https://odb.km.ua/uploads/images/%D0%92%D0%BE%D1%80%D0%BE%D0%BD%D0%B8%D0%BD%D0%B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072" y="635000"/>
            <a:ext cx="4967928" cy="485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854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17693"/>
            <a:ext cx="11734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Народилася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Леся Воронина 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справжнє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Олена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Анастасіївна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</a:p>
          <a:p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письменницькій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родині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Назвали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дівчинку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Лесею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честь </a:t>
            </a:r>
          </a:p>
          <a:p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письменниці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Лесі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Українки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дід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Прохор </a:t>
            </a:r>
            <a:r>
              <a:rPr lang="ru-RU" sz="3600" b="1" i="0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endParaRPr lang="ru-RU" sz="3600" b="1" i="0" dirty="0" smtClean="0"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письменником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i="0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тато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художником і </a:t>
            </a:r>
          </a:p>
          <a:p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реставратором, а мама –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перекладачем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художніх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творів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Леся Воронина закінчила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філологічного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факультету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Київського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3600" b="1" i="0" dirty="0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Тараса </a:t>
            </a:r>
            <a:r>
              <a:rPr lang="ru-RU" sz="3600" b="1" i="0" dirty="0" err="1" smtClean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Шевченка</a:t>
            </a:r>
            <a:r>
              <a:rPr lang="ru-RU" sz="36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487" y="851536"/>
            <a:ext cx="3545104" cy="32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406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4722" y="270302"/>
            <a:ext cx="64854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Леся Воронина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43300" y="1168629"/>
            <a:ext cx="85191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Літературні </a:t>
            </a:r>
            <a:r>
              <a:rPr kumimoji="0" lang="ru-RU" altLang="ru-RU" sz="4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псевдоніми</a:t>
            </a: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Рисунок 17" descr="Voronina_b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034" y="1168629"/>
            <a:ext cx="4170671" cy="487853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54880" y="2573804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Гаврило </a:t>
            </a:r>
            <a:r>
              <a:rPr kumimoji="0" lang="ru-RU" altLang="ru-RU" sz="4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Ґава</a:t>
            </a:r>
            <a:r>
              <a:rPr kumimoji="0" lang="ru-RU" alt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4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Ніна</a:t>
            </a:r>
            <a:r>
              <a:rPr kumimoji="0" lang="ru-RU" alt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Ворон,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Олена</a:t>
            </a:r>
            <a:r>
              <a:rPr kumimoji="0" lang="ru-RU" alt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4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Вербна</a:t>
            </a:r>
            <a:r>
              <a:rPr kumimoji="0" lang="ru-RU" alt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Сестра </a:t>
            </a:r>
            <a:r>
              <a:rPr kumimoji="0" lang="ru-RU" altLang="ru-RU" sz="4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Лесич</a:t>
            </a:r>
            <a:r>
              <a:rPr kumimoji="0" lang="ru-RU" alt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93105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odb.km.ua/uploads/images/13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89" y="941696"/>
            <a:ext cx="3110598" cy="315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db.km.ua/uploads/images/5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253" y="952330"/>
            <a:ext cx="2825087" cy="292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odb.km.ua/uploads/images/9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181" y="232807"/>
            <a:ext cx="2975723" cy="323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odb.km.ua/uploads/images/8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792" y="3467326"/>
            <a:ext cx="3075296" cy="311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odb.km.ua/uploads/images/6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59" y="3746310"/>
            <a:ext cx="2980017" cy="283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odb.km.ua/uploads/images/1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307" y="3985545"/>
            <a:ext cx="3323160" cy="276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68587" y="232807"/>
            <a:ext cx="464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800" b="1" i="1" kern="0" noProof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  <a:r>
              <a:rPr kumimoji="0" lang="ru-RU" alt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660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odb.km.ua/uploads/images/%D0%B2%D0%BE%D1%80%D0%BE%D0%BD%D0%B8%D0%BD%D0%B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248" y="114673"/>
            <a:ext cx="3507474" cy="272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6562" y="0"/>
            <a:ext cx="1175982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48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Дослідження-відновлення</a:t>
            </a:r>
            <a:endParaRPr lang="ru-RU" sz="4800" b="1" i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uk-UA" sz="4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Продовжіть</a:t>
            </a: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речення</a:t>
            </a:r>
            <a:endParaRPr lang="ru-RU" sz="4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1.Леся </a:t>
            </a:r>
            <a:r>
              <a:rPr lang="uk-UA" sz="4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Воронина</a:t>
            </a: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народилася в </a:t>
            </a:r>
          </a:p>
          <a:p>
            <a:pPr>
              <a:spcAft>
                <a:spcPts val="0"/>
              </a:spcAft>
            </a:pP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місті...</a:t>
            </a:r>
          </a:p>
          <a:p>
            <a:pPr>
              <a:spcAft>
                <a:spcPts val="0"/>
              </a:spcAft>
            </a:pP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uk-UA" sz="4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правжнє</a:t>
            </a: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прізвище письменниці…</a:t>
            </a:r>
            <a:endParaRPr lang="ru-RU" sz="4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3. Літературні псевдоніми... </a:t>
            </a:r>
          </a:p>
          <a:p>
            <a:pPr>
              <a:spcAft>
                <a:spcPts val="0"/>
              </a:spcAft>
            </a:pP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4.Твори письменниці..</a:t>
            </a:r>
          </a:p>
          <a:p>
            <a:pPr>
              <a:spcAft>
                <a:spcPts val="0"/>
              </a:spcAft>
            </a:pP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5. Головний герой повісті « Таємне Товариство Боягузів...» ...</a:t>
            </a:r>
            <a:endParaRPr lang="ru-RU" sz="4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82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250" y="337283"/>
            <a:ext cx="1124575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uk-UA" sz="40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Зроби те, чого боїшся, і ти побореш страх.</a:t>
            </a:r>
            <a:endParaRPr lang="ru-RU" sz="40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3420" indent="441960">
              <a:lnSpc>
                <a:spcPct val="115000"/>
              </a:lnSpc>
              <a:spcAft>
                <a:spcPts val="0"/>
              </a:spcAf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          </a:t>
            </a:r>
            <a:r>
              <a:rPr lang="ru-RU" sz="4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Марк Твен</a:t>
            </a:r>
            <a:endParaRPr lang="ru-RU" sz="4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976421"/>
              </p:ext>
            </p:extLst>
          </p:nvPr>
        </p:nvGraphicFramePr>
        <p:xfrm>
          <a:off x="300250" y="3848668"/>
          <a:ext cx="11382234" cy="292608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5691117"/>
                <a:gridCol w="5691117"/>
              </a:tblGrid>
              <a:tr h="1129749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Поясни лексичне значення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 – це…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Намалюй символ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6745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Створи асоціативний ланцюжок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Підбери антоніми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89056" y="3009603"/>
            <a:ext cx="740462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8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Асоціативні</a:t>
            </a:r>
            <a:r>
              <a:rPr kumimoji="0" lang="en-US" altLang="ru-RU" sz="4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48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вікна</a:t>
            </a:r>
            <a:endParaRPr kumimoji="0" lang="en-US" altLang="ru-RU" sz="4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17" t="7500" r="4167" b="41111"/>
          <a:stretch/>
        </p:blipFill>
        <p:spPr bwMode="auto">
          <a:xfrm>
            <a:off x="300249" y="1091335"/>
            <a:ext cx="2402007" cy="27492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61564" y="1705970"/>
            <a:ext cx="7953951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uk-UA" sz="36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Чому, на вашу думку,  ми  </a:t>
            </a:r>
          </a:p>
          <a:p>
            <a:pPr algn="ctr">
              <a:spcAft>
                <a:spcPts val="1000"/>
              </a:spcAft>
            </a:pPr>
            <a:r>
              <a:rPr lang="uk-UA" sz="36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розмірковуємо про страх і боягузів?</a:t>
            </a:r>
            <a:endParaRPr lang="ru-RU" sz="36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505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0585" y="460529"/>
            <a:ext cx="103131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Перегляньте </a:t>
            </a:r>
            <a:r>
              <a:rPr lang="uk-UA" sz="4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буктрейлер</a:t>
            </a:r>
            <a:r>
              <a:rPr lang="uk-UA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за посиланням: </a:t>
            </a:r>
            <a:r>
              <a:rPr lang="en-US" sz="4800" b="1" dirty="0" smtClean="0">
                <a:hlinkClick r:id="rId2"/>
              </a:rPr>
              <a:t>https://www.youtube</a:t>
            </a:r>
            <a:r>
              <a:rPr lang="en-US" sz="4800" dirty="0" smtClean="0">
                <a:hlinkClick r:id="rId2"/>
              </a:rPr>
              <a:t>.com/watch?v=OakSgN4I6KY</a:t>
            </a:r>
            <a:endParaRPr lang="ru-RU" sz="4800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266" name="Picture 2" descr="Леся Воронина, Таємне Товариство Боягузів, або засіб від переляку №9, повість. Художник Володимир Штан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0"/>
          <a:stretch/>
        </p:blipFill>
        <p:spPr bwMode="auto">
          <a:xfrm>
            <a:off x="0" y="3998794"/>
            <a:ext cx="4343400" cy="266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Леся Воронина, Таємне Товариство Боягузів, або засіб від переляку №9, повість. Художник Володимир Штанк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173" y="3357348"/>
            <a:ext cx="3040039" cy="315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Леся Воронина, Таємне Товариство Боягузів, або засіб від переляку №9, повість. Художник Володимир Штанк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543" y="3562108"/>
            <a:ext cx="2947916" cy="29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157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376" y="873538"/>
            <a:ext cx="11232108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uk-UA" sz="4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</a:p>
          <a:p>
            <a:pPr lvl="0">
              <a:lnSpc>
                <a:spcPct val="115000"/>
              </a:lnSpc>
            </a:pPr>
            <a:r>
              <a:rPr lang="uk-UA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1.Прочитати 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Таємне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боягузів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переляку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№ 9</a:t>
            </a:r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400" b="1" dirty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 descr="F:\НАТАЛЯ ОЛЕКСАНДРІВНА\МУХИ\radyg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773" y="4148920"/>
            <a:ext cx="3524711" cy="238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48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201</Words>
  <Application>Microsoft Office PowerPoint</Application>
  <PresentationFormat>Произвольный</PresentationFormat>
  <Paragraphs>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TPCUSer</cp:lastModifiedBy>
  <cp:revision>27</cp:revision>
  <dcterms:created xsi:type="dcterms:W3CDTF">2020-04-06T17:57:36Z</dcterms:created>
  <dcterms:modified xsi:type="dcterms:W3CDTF">2022-04-07T16:36:20Z</dcterms:modified>
</cp:coreProperties>
</file>