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4833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7498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784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28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661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303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9129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1065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1499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435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2048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27643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6911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1527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9656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4722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9F869-E688-49C9-B205-DE9A02E69A5E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F5774D8-03E5-4E6B-8E64-49A944A594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7814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97FEE9-5A89-4F24-BB7D-F3785334F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896" y="499534"/>
            <a:ext cx="8051104" cy="5283200"/>
          </a:xfrm>
        </p:spPr>
        <p:txBody>
          <a:bodyPr>
            <a:noAutofit/>
          </a:bodyPr>
          <a:lstStyle/>
          <a:p>
            <a:pPr algn="r"/>
            <a:r>
              <a:rPr lang="uk-UA" sz="4800" dirty="0" smtClean="0"/>
              <a:t/>
            </a:r>
            <a:br>
              <a:rPr lang="uk-UA" sz="4800" dirty="0" smtClean="0"/>
            </a:br>
            <a:r>
              <a:rPr lang="uk-UA" sz="4800" dirty="0"/>
              <a:t/>
            </a:r>
            <a:br>
              <a:rPr lang="uk-UA" sz="4800" dirty="0"/>
            </a:br>
            <a:r>
              <a:rPr lang="uk-UA" sz="4800" dirty="0" smtClean="0"/>
              <a:t>Леся </a:t>
            </a:r>
            <a:r>
              <a:rPr lang="uk-UA" sz="4800" dirty="0" err="1" smtClean="0"/>
              <a:t>Воронина</a:t>
            </a:r>
            <a:r>
              <a:rPr lang="uk-UA" sz="4800" dirty="0" smtClean="0"/>
              <a:t> «Таємне Товариство боягузів, або засіб без переляку №9». </a:t>
            </a:r>
            <a:r>
              <a:rPr lang="uk-UA" sz="4800" dirty="0" smtClean="0"/>
              <a:t>Клим </a:t>
            </a:r>
            <a:r>
              <a:rPr lang="uk-UA" sz="4800" dirty="0"/>
              <a:t>Джура – рятівник світу. </a:t>
            </a:r>
            <a:r>
              <a:rPr lang="uk-UA" sz="4800" dirty="0" smtClean="0"/>
              <a:t>Його друзі та вороги</a:t>
            </a:r>
            <a:endParaRPr lang="uk-UA" sz="4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80C0BC2-A2AF-40DC-A3C8-AF8E37441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133" y="264739"/>
            <a:ext cx="3661888" cy="330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73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21A38E04-3424-42B9-87D6-C6FC57F20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2939" y="509337"/>
            <a:ext cx="10368798" cy="6047874"/>
          </a:xfrm>
        </p:spPr>
        <p:txBody>
          <a:bodyPr>
            <a:normAutofit fontScale="92500"/>
          </a:bodyPr>
          <a:lstStyle/>
          <a:p>
            <a:pPr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Климко Джура —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справжній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герой, але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таким? </a:t>
            </a:r>
          </a:p>
          <a:p>
            <a:pPr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спробуємо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простежити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поведінці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характері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головного героя,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з’ясуємо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побороти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страх і з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боягуза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перетворитися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героя.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і нам колись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доведеться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зіткнутися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подібними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ситуаціями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буває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по-різному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залишатися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гідними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звання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66002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EB2CAC-1A10-46CC-A784-2C62AEF54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87226"/>
            <a:ext cx="8911687" cy="1280890"/>
          </a:xfrm>
        </p:spPr>
        <p:txBody>
          <a:bodyPr/>
          <a:lstStyle/>
          <a:p>
            <a:r>
              <a:rPr lang="uk-UA" dirty="0"/>
              <a:t>Анкета головного героя</a:t>
            </a:r>
          </a:p>
        </p:txBody>
      </p:sp>
      <p:graphicFrame>
        <p:nvGraphicFramePr>
          <p:cNvPr id="17" name="Таблиця 16">
            <a:extLst>
              <a:ext uri="{FF2B5EF4-FFF2-40B4-BE49-F238E27FC236}">
                <a16:creationId xmlns:a16="http://schemas.microsoft.com/office/drawing/2014/main" xmlns="" id="{4E00AA96-D6DA-4E64-B31F-5561CB46BE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79264"/>
              </p:ext>
            </p:extLst>
          </p:nvPr>
        </p:nvGraphicFramePr>
        <p:xfrm>
          <a:off x="2935705" y="1179095"/>
          <a:ext cx="5419357" cy="5081302"/>
        </p:xfrm>
        <a:graphic>
          <a:graphicData uri="http://schemas.openxmlformats.org/drawingml/2006/table">
            <a:tbl>
              <a:tblPr firstRow="1" firstCol="1" bandRow="1"/>
              <a:tblGrid>
                <a:gridCol w="1266146">
                  <a:extLst>
                    <a:ext uri="{9D8B030D-6E8A-4147-A177-3AD203B41FA5}">
                      <a16:colId xmlns:a16="http://schemas.microsoft.com/office/drawing/2014/main" xmlns="" val="2729340468"/>
                    </a:ext>
                  </a:extLst>
                </a:gridCol>
                <a:gridCol w="4153211">
                  <a:extLst>
                    <a:ext uri="{9D8B030D-6E8A-4147-A177-3AD203B41FA5}">
                      <a16:colId xmlns:a16="http://schemas.microsoft.com/office/drawing/2014/main" xmlns="" val="2499294061"/>
                    </a:ext>
                  </a:extLst>
                </a:gridCol>
              </a:tblGrid>
              <a:tr h="9019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Прізвище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ім’я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та по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батькові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персонажа</a:t>
                      </a:r>
                      <a:endParaRPr lang="uk-UA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Джура Клим Миколайович</a:t>
                      </a:r>
                      <a:endParaRPr lang="uk-UA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8658352"/>
                  </a:ext>
                </a:extLst>
              </a:tr>
              <a:tr h="48149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Місце проживання</a:t>
                      </a:r>
                      <a:endParaRPr lang="uk-UA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звичайному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місті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у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звичайному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будинку</a:t>
                      </a:r>
                      <a:endParaRPr lang="uk-UA" sz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27583427"/>
                  </a:ext>
                </a:extLst>
              </a:tr>
              <a:tr h="3322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Вік</a:t>
                      </a:r>
                      <a:endParaRPr lang="uk-UA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Середній шкільний</a:t>
                      </a:r>
                      <a:endParaRPr lang="uk-UA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491628"/>
                  </a:ext>
                </a:extLst>
              </a:tr>
              <a:tr h="42595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Батьки, рідні</a:t>
                      </a:r>
                      <a:endParaRPr lang="uk-UA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Батьки — археологи, часто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бувають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 далеких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відрядженнях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бабуся — скромна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прибиральниця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банку,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насправді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ж —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відомий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учений-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винахідник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рятівник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Землі</a:t>
                      </a:r>
                      <a:endParaRPr lang="uk-UA" sz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7407911"/>
                  </a:ext>
                </a:extLst>
              </a:tr>
              <a:tr h="6924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58140" algn="l"/>
                        </a:tabLs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Риси характеру Клима</a:t>
                      </a:r>
                      <a:endParaRPr lang="uk-UA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58140" algn="l"/>
                        </a:tabLst>
                      </a:pP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Боязливий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потім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сміливий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мужній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совісний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винахідливий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кмітливий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любить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своїх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близьких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всіх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людей</a:t>
                      </a:r>
                      <a:endParaRPr lang="uk-UA" sz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10036537"/>
                  </a:ext>
                </a:extLst>
              </a:tr>
              <a:tr h="4505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58140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Поведінка, вчинки</a:t>
                      </a:r>
                      <a:endParaRPr lang="uk-UA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58140" algn="l"/>
                        </a:tabLst>
                      </a:pPr>
                      <a:r>
                        <a:rPr lang="ru-RU" sz="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Спочатку боїться, потім переборює поступово свій страх, радий допомогти, здатний на сміливі вчинки заради порятунку близьких і всієї Землі; виявляє кмітливість</a:t>
                      </a:r>
                      <a:endParaRPr lang="uk-UA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9117813"/>
                  </a:ext>
                </a:extLst>
              </a:tr>
              <a:tr h="2712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58140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Заняття</a:t>
                      </a:r>
                      <a:endParaRPr lang="uk-UA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58140" algn="l"/>
                        </a:tabLst>
                      </a:pPr>
                      <a:r>
                        <a:rPr lang="ru-RU" sz="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Грає на скрипці</a:t>
                      </a:r>
                      <a:endParaRPr lang="uk-UA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9199738"/>
                  </a:ext>
                </a:extLst>
              </a:tr>
              <a:tr h="111217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58140" algn="l"/>
                        </a:tabLs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Стосунки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однолітками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дорослими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рідними</a:t>
                      </a:r>
                      <a:endParaRPr lang="uk-UA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58140" algn="l"/>
                        </a:tabLst>
                      </a:pP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Спочатку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— не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впевнений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собі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боязкий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не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може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дати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відсіч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рідних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любить,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поважає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робить усе </a:t>
                      </a:r>
                      <a:r>
                        <a:rPr lang="ru-RU" sz="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заради</a:t>
                      </a:r>
                      <a:r>
                        <a:rPr lang="ru-RU" sz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них</a:t>
                      </a:r>
                      <a:endParaRPr lang="uk-UA" sz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85" marR="68085" marT="31773" marB="31773" anchor="b">
                    <a:lnL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3347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7963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21A38E04-3424-42B9-87D6-C6FC57F20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2960" y="2831432"/>
            <a:ext cx="1790283" cy="7539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4400" b="1" dirty="0"/>
              <a:t>Клим</a:t>
            </a:r>
          </a:p>
        </p:txBody>
      </p:sp>
      <p:cxnSp>
        <p:nvCxnSpPr>
          <p:cNvPr id="5" name="Пряма зі стрілкою 4">
            <a:extLst>
              <a:ext uri="{FF2B5EF4-FFF2-40B4-BE49-F238E27FC236}">
                <a16:creationId xmlns:a16="http://schemas.microsoft.com/office/drawing/2014/main" xmlns="" id="{0B7E8EFF-554C-42D3-A371-FA5658310B28}"/>
              </a:ext>
            </a:extLst>
          </p:cNvPr>
          <p:cNvCxnSpPr/>
          <p:nvPr/>
        </p:nvCxnSpPr>
        <p:spPr>
          <a:xfrm flipV="1">
            <a:off x="4283243" y="1973179"/>
            <a:ext cx="2358189" cy="858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 зі стрілкою 6">
            <a:extLst>
              <a:ext uri="{FF2B5EF4-FFF2-40B4-BE49-F238E27FC236}">
                <a16:creationId xmlns:a16="http://schemas.microsoft.com/office/drawing/2014/main" xmlns="" id="{AC5911DD-1C8B-4C92-8B82-53AB74FD03D7}"/>
              </a:ext>
            </a:extLst>
          </p:cNvPr>
          <p:cNvCxnSpPr>
            <a:stCxn id="3" idx="3"/>
          </p:cNvCxnSpPr>
          <p:nvPr/>
        </p:nvCxnSpPr>
        <p:spPr>
          <a:xfrm flipV="1">
            <a:off x="4283243" y="2831432"/>
            <a:ext cx="2478504" cy="3769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xmlns="" id="{084E18D6-8C09-4E3C-A8A9-087E0BA91EB2}"/>
              </a:ext>
            </a:extLst>
          </p:cNvPr>
          <p:cNvCxnSpPr/>
          <p:nvPr/>
        </p:nvCxnSpPr>
        <p:spPr>
          <a:xfrm>
            <a:off x="4283243" y="3429000"/>
            <a:ext cx="2538662" cy="260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>
            <a:extLst>
              <a:ext uri="{FF2B5EF4-FFF2-40B4-BE49-F238E27FC236}">
                <a16:creationId xmlns:a16="http://schemas.microsoft.com/office/drawing/2014/main" xmlns="" id="{61A26C3B-6146-4D85-BB2F-66216A549F0C}"/>
              </a:ext>
            </a:extLst>
          </p:cNvPr>
          <p:cNvCxnSpPr/>
          <p:nvPr/>
        </p:nvCxnSpPr>
        <p:spPr>
          <a:xfrm>
            <a:off x="4193007" y="3643563"/>
            <a:ext cx="2713119" cy="9043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4BA7DC57-CA0A-4392-B68D-7F4C63324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315299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uk-UA" sz="4800" dirty="0"/>
              <a:t>Асоціативний кущ</a:t>
            </a:r>
          </a:p>
        </p:txBody>
      </p:sp>
    </p:spTree>
    <p:extLst>
      <p:ext uri="{BB962C8B-B14F-4D97-AF65-F5344CB8AC3E}">
        <p14:creationId xmlns:p14="http://schemas.microsoft.com/office/powerpoint/2010/main" val="1434762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213837-F46B-43B5-9A05-F86B08C97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0283" y="467699"/>
            <a:ext cx="8911687" cy="1280890"/>
          </a:xfrm>
        </p:spPr>
        <p:txBody>
          <a:bodyPr/>
          <a:lstStyle/>
          <a:p>
            <a:r>
              <a:rPr lang="uk-UA" dirty="0"/>
              <a:t>Літературний диктант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92AAD987-8FCF-4BDE-A659-C17132815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5663" y="1335505"/>
            <a:ext cx="10238873" cy="5317958"/>
          </a:xfrm>
        </p:spPr>
        <p:txBody>
          <a:bodyPr>
            <a:normAutofit fontScale="92500" lnSpcReduction="10000"/>
          </a:bodyPr>
          <a:lstStyle/>
          <a:p>
            <a:r>
              <a:rPr lang="uk-UA" sz="2800" dirty="0"/>
              <a:t>Через дивну зачіску Сашка Смика прозвали …</a:t>
            </a:r>
          </a:p>
          <a:p>
            <a:r>
              <a:rPr lang="uk-UA" sz="2800" dirty="0"/>
              <a:t>Клим мав заспівати жалісливу пісеньку про…</a:t>
            </a:r>
          </a:p>
          <a:p>
            <a:r>
              <a:rPr lang="uk-UA" sz="2800" dirty="0"/>
              <a:t>Бабуся Соломія працювала в банку …</a:t>
            </a:r>
          </a:p>
          <a:p>
            <a:r>
              <a:rPr lang="uk-UA" sz="2800" dirty="0"/>
              <a:t>Кактус називав Клима Поганським …</a:t>
            </a:r>
          </a:p>
          <a:p>
            <a:r>
              <a:rPr lang="uk-UA" sz="2800" dirty="0"/>
              <a:t>Вхід до секретного штабу прибульців знаходився… </a:t>
            </a:r>
          </a:p>
          <a:p>
            <a:r>
              <a:rPr lang="uk-UA" sz="2800" dirty="0"/>
              <a:t>Прибульці звалися …</a:t>
            </a:r>
          </a:p>
          <a:p>
            <a:r>
              <a:rPr lang="uk-UA" sz="2800" dirty="0"/>
              <a:t>Клим Джура вирішив рятувати бабусю на жовтому …</a:t>
            </a:r>
          </a:p>
          <a:p>
            <a:r>
              <a:rPr lang="uk-UA" sz="2800" dirty="0"/>
              <a:t>Синій прибулець гнався за Климом на …</a:t>
            </a:r>
          </a:p>
          <a:p>
            <a:r>
              <a:rPr lang="uk-UA" sz="2800" dirty="0"/>
              <a:t>Пані Соломія винайшла протиотруту від вірусу …</a:t>
            </a:r>
          </a:p>
          <a:p>
            <a:r>
              <a:rPr lang="uk-UA" sz="2800" dirty="0"/>
              <a:t>Капсулу з підказками передав Климу великий …</a:t>
            </a:r>
          </a:p>
          <a:p>
            <a:r>
              <a:rPr lang="uk-UA" sz="2800" dirty="0"/>
              <a:t>Кількість розділів повісті …</a:t>
            </a:r>
          </a:p>
        </p:txBody>
      </p:sp>
    </p:spTree>
    <p:extLst>
      <p:ext uri="{BB962C8B-B14F-4D97-AF65-F5344CB8AC3E}">
        <p14:creationId xmlns:p14="http://schemas.microsoft.com/office/powerpoint/2010/main" val="2615166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92AAD987-8FCF-4BDE-A659-C17132815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4421" y="721895"/>
            <a:ext cx="9820191" cy="5189327"/>
          </a:xfrm>
        </p:spPr>
        <p:txBody>
          <a:bodyPr>
            <a:normAutofit lnSpcReduction="10000"/>
          </a:bodyPr>
          <a:lstStyle/>
          <a:p>
            <a:pPr indent="0" algn="ctr">
              <a:lnSpc>
                <a:spcPct val="150000"/>
              </a:lnSpc>
              <a:spcAft>
                <a:spcPts val="1000"/>
              </a:spcAft>
              <a:buNone/>
              <a:tabLst>
                <a:tab pos="4924425" algn="l"/>
              </a:tabLs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 Клима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Джури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неможливо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розглядати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окремо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адже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оточували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люди.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Головним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ворогом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хлопця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був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Сашко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Смик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уникав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тікав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ховався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І одного разу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потрапив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секретну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лабораторію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ТТБ. Там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провів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експеремент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змінив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хлопця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Давайте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зіставимо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образи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хлопчиків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склавши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діаграму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Вена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52444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D89852A-2A78-41A6-B81F-EA47F73E3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8086" y="1263316"/>
            <a:ext cx="4688230" cy="4505334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27A9A89-F7D8-4C01-8AE2-E59D2537B897}"/>
              </a:ext>
            </a:extLst>
          </p:cNvPr>
          <p:cNvSpPr txBox="1"/>
          <p:nvPr/>
        </p:nvSpPr>
        <p:spPr>
          <a:xfrm>
            <a:off x="3689685" y="1564105"/>
            <a:ext cx="2406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Клим Джура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9AB22E4-7C96-4D67-9001-74646BB1505F}"/>
              </a:ext>
            </a:extLst>
          </p:cNvPr>
          <p:cNvSpPr txBox="1"/>
          <p:nvPr/>
        </p:nvSpPr>
        <p:spPr>
          <a:xfrm>
            <a:off x="6665495" y="1564105"/>
            <a:ext cx="2273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Сашко Смик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CDEAFC85-0986-4C7B-A99A-DC09F0B703DE}"/>
              </a:ext>
            </a:extLst>
          </p:cNvPr>
          <p:cNvSpPr/>
          <p:nvPr/>
        </p:nvSpPr>
        <p:spPr>
          <a:xfrm>
            <a:off x="2165684" y="1263316"/>
            <a:ext cx="4668253" cy="4487779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2311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2A1E578-7C2B-45FD-B649-BBEDE85D8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453" y="595958"/>
            <a:ext cx="9204158" cy="592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20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2EEFE1-1DDB-4361-8C32-EFDB2A47E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542" y="359415"/>
            <a:ext cx="8911687" cy="1280890"/>
          </a:xfrm>
        </p:spPr>
        <p:txBody>
          <a:bodyPr/>
          <a:lstStyle/>
          <a:p>
            <a:pPr algn="ctr"/>
            <a:r>
              <a:rPr lang="uk-UA" b="1" dirty="0" smtClean="0"/>
              <a:t>ДОМАШНЄ ЗАВДАННЯ</a:t>
            </a:r>
            <a:br>
              <a:rPr lang="uk-UA" b="1" dirty="0" smtClean="0"/>
            </a:br>
            <a:r>
              <a:rPr lang="uk-UA" b="1" dirty="0" smtClean="0"/>
              <a:t>Гра </a:t>
            </a:r>
            <a:r>
              <a:rPr lang="uk-UA" b="1" dirty="0"/>
              <a:t>«Займи позицію»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26C5B363-713C-4380-A338-B3FBD0C92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8168" y="2251731"/>
            <a:ext cx="10337549" cy="4118517"/>
          </a:xfrm>
        </p:spPr>
        <p:txBody>
          <a:bodyPr>
            <a:normAutofit/>
          </a:bodyPr>
          <a:lstStyle/>
          <a:p>
            <a:r>
              <a:rPr lang="uk-UA" sz="3600" dirty="0"/>
              <a:t>Чи можна вважати Климка боягузом? Чому?</a:t>
            </a:r>
          </a:p>
          <a:p>
            <a:r>
              <a:rPr lang="uk-UA" sz="3600" dirty="0"/>
              <a:t>Як би ви вчинили, опинившись у такій ситуації, як Климко?</a:t>
            </a:r>
          </a:p>
        </p:txBody>
      </p:sp>
    </p:spTree>
    <p:extLst>
      <p:ext uri="{BB962C8B-B14F-4D97-AF65-F5344CB8AC3E}">
        <p14:creationId xmlns:p14="http://schemas.microsoft.com/office/powerpoint/2010/main" val="3483002506"/>
      </p:ext>
    </p:extLst>
  </p:cSld>
  <p:clrMapOvr>
    <a:masterClrMapping/>
  </p:clrMapOvr>
</p:sld>
</file>

<file path=ppt/theme/theme1.xml><?xml version="1.0" encoding="utf-8"?>
<a:theme xmlns:a="http://schemas.openxmlformats.org/drawingml/2006/main" name="Віхоть">
  <a:themeElements>
    <a:clrScheme name="Віхоть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Віхоть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77</TotalTime>
  <Words>324</Words>
  <Application>Microsoft Office PowerPoint</Application>
  <PresentationFormat>Произвольный</PresentationFormat>
  <Paragraphs>40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Віхоть</vt:lpstr>
      <vt:lpstr>  Леся Воронина «Таємне Товариство боягузів, або засіб без переляку №9». Клим Джура – рятівник світу. Його друзі та вороги</vt:lpstr>
      <vt:lpstr>Презентация PowerPoint</vt:lpstr>
      <vt:lpstr>Анкета головного героя</vt:lpstr>
      <vt:lpstr>Асоціативний кущ</vt:lpstr>
      <vt:lpstr>Літературний диктант</vt:lpstr>
      <vt:lpstr>Презентация PowerPoint</vt:lpstr>
      <vt:lpstr>Презентация PowerPoint</vt:lpstr>
      <vt:lpstr>Презентация PowerPoint</vt:lpstr>
      <vt:lpstr>ДОМАШНЄ ЗАВДАННЯ Гра «Займи позицію»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Клим Джура – рятівник світу. Характеристика образу головного героя</dc:title>
  <dc:creator>Влад</dc:creator>
  <cp:lastModifiedBy>TPCUSer</cp:lastModifiedBy>
  <cp:revision>9</cp:revision>
  <dcterms:created xsi:type="dcterms:W3CDTF">2021-04-12T14:01:55Z</dcterms:created>
  <dcterms:modified xsi:type="dcterms:W3CDTF">2022-04-09T13:14:58Z</dcterms:modified>
</cp:coreProperties>
</file>