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61" r:id="rId4"/>
    <p:sldId id="258" r:id="rId5"/>
    <p:sldId id="262" r:id="rId6"/>
    <p:sldId id="263" r:id="rId7"/>
    <p:sldId id="264" r:id="rId8"/>
    <p:sldId id="265" r:id="rId9"/>
    <p:sldId id="266" r:id="rId10"/>
  </p:sldIdLst>
  <p:sldSz cx="9753600" cy="7315200"/>
  <p:notesSz cx="6858000" cy="9144000"/>
  <p:embeddedFontLst>
    <p:embeddedFont>
      <p:font typeface="Montserrat Classic Bold" panose="020B0604020202020204" charset="0"/>
      <p:regular r:id="rId11"/>
    </p:embeddedFont>
    <p:embeddedFont>
      <p:font typeface="Montserrat Light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2" autoAdjust="0"/>
    <p:restoredTop sz="94622" autoAdjust="0"/>
  </p:normalViewPr>
  <p:slideViewPr>
    <p:cSldViewPr>
      <p:cViewPr>
        <p:scale>
          <a:sx n="83" d="100"/>
          <a:sy n="83" d="100"/>
        </p:scale>
        <p:origin x="-1354" y="-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0A623D-8AB0-4E6E-B1E2-FC16F1069BFB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B6CDDC5-08A5-4F4F-80E6-ECAAB269F581}">
      <dgm:prSet phldrT="[Текст]" custT="1"/>
      <dgm:spPr/>
      <dgm:t>
        <a:bodyPr/>
        <a:lstStyle/>
        <a:p>
          <a:r>
            <a:rPr lang="ru-RU" sz="1400" dirty="0"/>
            <a:t>Життя - </a:t>
          </a:r>
          <a:r>
            <a:rPr lang="ru-RU" sz="1400" dirty="0" err="1"/>
            <a:t>це</a:t>
          </a:r>
          <a:r>
            <a:rPr lang="ru-RU" sz="1400" dirty="0"/>
            <a:t>...</a:t>
          </a:r>
        </a:p>
      </dgm:t>
    </dgm:pt>
    <dgm:pt modelId="{2E741624-7A4A-418C-82CC-C2027F81BF2B}" type="parTrans" cxnId="{8A06D098-0F9A-43CD-8C14-9A255D78D152}">
      <dgm:prSet/>
      <dgm:spPr/>
      <dgm:t>
        <a:bodyPr/>
        <a:lstStyle/>
        <a:p>
          <a:endParaRPr lang="ru-RU"/>
        </a:p>
      </dgm:t>
    </dgm:pt>
    <dgm:pt modelId="{EDCF5664-C9F7-40D7-A83D-8665E9B7B694}" type="sibTrans" cxnId="{8A06D098-0F9A-43CD-8C14-9A255D78D152}">
      <dgm:prSet/>
      <dgm:spPr/>
      <dgm:t>
        <a:bodyPr/>
        <a:lstStyle/>
        <a:p>
          <a:endParaRPr lang="ru-RU"/>
        </a:p>
      </dgm:t>
    </dgm:pt>
    <dgm:pt modelId="{B47EFEA1-A892-4B0D-8E05-4A62E2B2A41B}">
      <dgm:prSet phldrT="[Текст]" custT="1"/>
      <dgm:spPr/>
      <dgm:t>
        <a:bodyPr/>
        <a:lstStyle/>
        <a:p>
          <a:r>
            <a:rPr lang="uk-UA" sz="800" dirty="0" smtClean="0">
              <a:solidFill>
                <a:schemeClr val="tx1"/>
              </a:solidFill>
            </a:rPr>
            <a:t>.</a:t>
          </a:r>
          <a:endParaRPr lang="ru-RU" sz="800" dirty="0">
            <a:solidFill>
              <a:schemeClr val="tx1"/>
            </a:solidFill>
          </a:endParaRPr>
        </a:p>
      </dgm:t>
    </dgm:pt>
    <dgm:pt modelId="{9BDF03C0-48E9-4286-AAD5-FA10E802E976}" type="parTrans" cxnId="{FB6B057F-8F2F-4FCD-8FF5-2198C8DD058D}">
      <dgm:prSet/>
      <dgm:spPr/>
      <dgm:t>
        <a:bodyPr/>
        <a:lstStyle/>
        <a:p>
          <a:endParaRPr lang="ru-RU"/>
        </a:p>
      </dgm:t>
    </dgm:pt>
    <dgm:pt modelId="{41280465-B879-4E4C-9654-D35CB08BCFBD}" type="sibTrans" cxnId="{FB6B057F-8F2F-4FCD-8FF5-2198C8DD058D}">
      <dgm:prSet/>
      <dgm:spPr/>
      <dgm:t>
        <a:bodyPr/>
        <a:lstStyle/>
        <a:p>
          <a:endParaRPr lang="ru-RU"/>
        </a:p>
      </dgm:t>
    </dgm:pt>
    <dgm:pt modelId="{97E88F4F-DFDF-4329-B2AE-DFB613694B03}">
      <dgm:prSet phldrT="[Текст]" custT="1"/>
      <dgm:spPr/>
      <dgm:t>
        <a:bodyPr/>
        <a:lstStyle/>
        <a:p>
          <a:r>
            <a:rPr lang="uk-UA" sz="800" dirty="0" smtClean="0">
              <a:solidFill>
                <a:schemeClr val="tx1"/>
              </a:solidFill>
            </a:rPr>
            <a:t>.</a:t>
          </a:r>
          <a:endParaRPr lang="ru-RU" sz="800" dirty="0">
            <a:solidFill>
              <a:schemeClr val="tx1"/>
            </a:solidFill>
          </a:endParaRPr>
        </a:p>
      </dgm:t>
    </dgm:pt>
    <dgm:pt modelId="{84C5EF15-DD3F-4E6D-B0C5-5F47E640FDAF}" type="parTrans" cxnId="{0CC2DD0D-916B-40FA-9A3C-91E61911770C}">
      <dgm:prSet/>
      <dgm:spPr/>
      <dgm:t>
        <a:bodyPr/>
        <a:lstStyle/>
        <a:p>
          <a:endParaRPr lang="ru-RU"/>
        </a:p>
      </dgm:t>
    </dgm:pt>
    <dgm:pt modelId="{D1DAEE8D-DBD1-47D4-A323-D361F686405F}" type="sibTrans" cxnId="{0CC2DD0D-916B-40FA-9A3C-91E61911770C}">
      <dgm:prSet/>
      <dgm:spPr/>
      <dgm:t>
        <a:bodyPr/>
        <a:lstStyle/>
        <a:p>
          <a:endParaRPr lang="ru-RU"/>
        </a:p>
      </dgm:t>
    </dgm:pt>
    <dgm:pt modelId="{E4BB717C-99B2-44EA-A459-36C2D29B56A5}">
      <dgm:prSet phldrT="[Текст]" custT="1"/>
      <dgm:spPr/>
      <dgm:t>
        <a:bodyPr/>
        <a:lstStyle/>
        <a:p>
          <a:r>
            <a:rPr lang="uk-UA" sz="800" dirty="0" smtClean="0">
              <a:solidFill>
                <a:schemeClr val="tx1"/>
              </a:solidFill>
            </a:rPr>
            <a:t>.</a:t>
          </a:r>
          <a:endParaRPr lang="ru-RU" sz="800" dirty="0">
            <a:solidFill>
              <a:schemeClr val="tx1"/>
            </a:solidFill>
          </a:endParaRPr>
        </a:p>
      </dgm:t>
    </dgm:pt>
    <dgm:pt modelId="{EF38D5FE-8CA3-4120-8000-0ACCD4CEB38E}" type="parTrans" cxnId="{DD618AC2-AA3A-4BDF-A608-5682631AFC55}">
      <dgm:prSet/>
      <dgm:spPr/>
      <dgm:t>
        <a:bodyPr/>
        <a:lstStyle/>
        <a:p>
          <a:endParaRPr lang="ru-RU"/>
        </a:p>
      </dgm:t>
    </dgm:pt>
    <dgm:pt modelId="{CC6B7FF7-3EFD-443E-AF45-844D951BE536}" type="sibTrans" cxnId="{DD618AC2-AA3A-4BDF-A608-5682631AFC55}">
      <dgm:prSet/>
      <dgm:spPr/>
      <dgm:t>
        <a:bodyPr/>
        <a:lstStyle/>
        <a:p>
          <a:endParaRPr lang="ru-RU"/>
        </a:p>
      </dgm:t>
    </dgm:pt>
    <dgm:pt modelId="{3B30A344-3667-489B-A056-304686F278DC}">
      <dgm:prSet phldrT="[Текст]" custT="1"/>
      <dgm:spPr/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42BDAC52-C83C-4C7E-8605-5659BAE2DACB}" type="parTrans" cxnId="{E1834D39-1880-4B35-93EB-8FCD711ABBC3}">
      <dgm:prSet/>
      <dgm:spPr/>
      <dgm:t>
        <a:bodyPr/>
        <a:lstStyle/>
        <a:p>
          <a:endParaRPr lang="ru-RU"/>
        </a:p>
      </dgm:t>
    </dgm:pt>
    <dgm:pt modelId="{043A7728-1EA5-4AF6-9CD8-2BB15C110739}" type="sibTrans" cxnId="{E1834D39-1880-4B35-93EB-8FCD711ABBC3}">
      <dgm:prSet/>
      <dgm:spPr/>
      <dgm:t>
        <a:bodyPr/>
        <a:lstStyle/>
        <a:p>
          <a:endParaRPr lang="ru-RU"/>
        </a:p>
      </dgm:t>
    </dgm:pt>
    <dgm:pt modelId="{312BC3FC-CE19-4FB5-A03A-7BCD8C81BB16}">
      <dgm:prSet/>
      <dgm:spPr/>
      <dgm:t>
        <a:bodyPr/>
        <a:lstStyle/>
        <a:p>
          <a:endParaRPr lang="ru-RU"/>
        </a:p>
      </dgm:t>
    </dgm:pt>
    <dgm:pt modelId="{BB33E444-DABC-4F6B-8CD6-B953933E8974}" type="parTrans" cxnId="{E07F8B13-410E-4D96-A5DA-D94CE2CC168E}">
      <dgm:prSet/>
      <dgm:spPr/>
      <dgm:t>
        <a:bodyPr/>
        <a:lstStyle/>
        <a:p>
          <a:endParaRPr lang="ru-RU"/>
        </a:p>
      </dgm:t>
    </dgm:pt>
    <dgm:pt modelId="{211AF4EC-20E7-4552-8989-FCAF2635F2B0}" type="sibTrans" cxnId="{E07F8B13-410E-4D96-A5DA-D94CE2CC168E}">
      <dgm:prSet/>
      <dgm:spPr/>
      <dgm:t>
        <a:bodyPr/>
        <a:lstStyle/>
        <a:p>
          <a:endParaRPr lang="ru-RU"/>
        </a:p>
      </dgm:t>
    </dgm:pt>
    <dgm:pt modelId="{3C5941D9-4EF6-4DD6-9A6B-9B868DB733B4}">
      <dgm:prSet/>
      <dgm:spPr/>
      <dgm:t>
        <a:bodyPr/>
        <a:lstStyle/>
        <a:p>
          <a:endParaRPr lang="ru-RU"/>
        </a:p>
      </dgm:t>
    </dgm:pt>
    <dgm:pt modelId="{B365D648-5FDC-4F8A-9A21-C30A33527404}" type="parTrans" cxnId="{AA76AFAC-75C9-43BD-883F-47D72A731799}">
      <dgm:prSet/>
      <dgm:spPr/>
      <dgm:t>
        <a:bodyPr/>
        <a:lstStyle/>
        <a:p>
          <a:endParaRPr lang="ru-RU"/>
        </a:p>
      </dgm:t>
    </dgm:pt>
    <dgm:pt modelId="{1C7F7F4F-5F45-4536-BC52-2B546F145B13}" type="sibTrans" cxnId="{AA76AFAC-75C9-43BD-883F-47D72A731799}">
      <dgm:prSet/>
      <dgm:spPr/>
      <dgm:t>
        <a:bodyPr/>
        <a:lstStyle/>
        <a:p>
          <a:endParaRPr lang="ru-RU"/>
        </a:p>
      </dgm:t>
    </dgm:pt>
    <dgm:pt modelId="{93F05534-599C-497F-9FAC-37CB40F3ED2A}">
      <dgm:prSet/>
      <dgm:spPr/>
      <dgm:t>
        <a:bodyPr/>
        <a:lstStyle/>
        <a:p>
          <a:endParaRPr lang="ru-RU"/>
        </a:p>
      </dgm:t>
    </dgm:pt>
    <dgm:pt modelId="{74B1E9A2-7AED-4B83-8AA1-5F49EE91439C}" type="parTrans" cxnId="{F6E4CABD-9003-4DB1-A06A-18C1210F9D43}">
      <dgm:prSet/>
      <dgm:spPr/>
      <dgm:t>
        <a:bodyPr/>
        <a:lstStyle/>
        <a:p>
          <a:endParaRPr lang="ru-RU"/>
        </a:p>
      </dgm:t>
    </dgm:pt>
    <dgm:pt modelId="{5B9652D3-8F57-40E4-B563-0C627C3D102F}" type="sibTrans" cxnId="{F6E4CABD-9003-4DB1-A06A-18C1210F9D43}">
      <dgm:prSet/>
      <dgm:spPr/>
      <dgm:t>
        <a:bodyPr/>
        <a:lstStyle/>
        <a:p>
          <a:endParaRPr lang="ru-RU"/>
        </a:p>
      </dgm:t>
    </dgm:pt>
    <dgm:pt modelId="{1C7AF387-7265-4F2E-B214-7A40924562CD}">
      <dgm:prSet/>
      <dgm:spPr/>
      <dgm:t>
        <a:bodyPr/>
        <a:lstStyle/>
        <a:p>
          <a:endParaRPr lang="ru-RU"/>
        </a:p>
      </dgm:t>
    </dgm:pt>
    <dgm:pt modelId="{2CC82F78-CC74-4063-B515-7350B009B287}" type="parTrans" cxnId="{88D2C68F-328A-4AA3-BA56-1A99FB129725}">
      <dgm:prSet/>
      <dgm:spPr/>
      <dgm:t>
        <a:bodyPr/>
        <a:lstStyle/>
        <a:p>
          <a:endParaRPr lang="ru-RU"/>
        </a:p>
      </dgm:t>
    </dgm:pt>
    <dgm:pt modelId="{2FD1CAFE-4521-4153-812F-DEB2A4208B6D}" type="sibTrans" cxnId="{88D2C68F-328A-4AA3-BA56-1A99FB129725}">
      <dgm:prSet/>
      <dgm:spPr/>
      <dgm:t>
        <a:bodyPr/>
        <a:lstStyle/>
        <a:p>
          <a:endParaRPr lang="ru-RU"/>
        </a:p>
      </dgm:t>
    </dgm:pt>
    <dgm:pt modelId="{95C269AF-A089-41A8-A7CB-E24A6AA40F4D}" type="pres">
      <dgm:prSet presAssocID="{CD0A623D-8AB0-4E6E-B1E2-FC16F1069BF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D4B8FF-C9EF-4125-9FBE-7F40B7D828D7}" type="pres">
      <dgm:prSet presAssocID="{CB6CDDC5-08A5-4F4F-80E6-ECAAB269F581}" presName="centerShape" presStyleLbl="node0" presStyleIdx="0" presStyleCnt="1"/>
      <dgm:spPr/>
      <dgm:t>
        <a:bodyPr/>
        <a:lstStyle/>
        <a:p>
          <a:endParaRPr lang="ru-RU"/>
        </a:p>
      </dgm:t>
    </dgm:pt>
    <dgm:pt modelId="{B2A4576D-0689-47F1-9D36-F5B27D7AC27E}" type="pres">
      <dgm:prSet presAssocID="{BB33E444-DABC-4F6B-8CD6-B953933E8974}" presName="Name9" presStyleLbl="parChTrans1D2" presStyleIdx="0" presStyleCnt="8"/>
      <dgm:spPr/>
      <dgm:t>
        <a:bodyPr/>
        <a:lstStyle/>
        <a:p>
          <a:endParaRPr lang="ru-RU"/>
        </a:p>
      </dgm:t>
    </dgm:pt>
    <dgm:pt modelId="{C496E32F-0668-406A-BB99-13E131C39826}" type="pres">
      <dgm:prSet presAssocID="{BB33E444-DABC-4F6B-8CD6-B953933E8974}" presName="connTx" presStyleLbl="parChTrans1D2" presStyleIdx="0" presStyleCnt="8"/>
      <dgm:spPr/>
      <dgm:t>
        <a:bodyPr/>
        <a:lstStyle/>
        <a:p>
          <a:endParaRPr lang="ru-RU"/>
        </a:p>
      </dgm:t>
    </dgm:pt>
    <dgm:pt modelId="{69618683-B625-43CA-AA41-2916F0A956E0}" type="pres">
      <dgm:prSet presAssocID="{312BC3FC-CE19-4FB5-A03A-7BCD8C81BB16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BDEE59-EFEC-4E6A-BA1A-48AA3FF9687F}" type="pres">
      <dgm:prSet presAssocID="{B365D648-5FDC-4F8A-9A21-C30A33527404}" presName="Name9" presStyleLbl="parChTrans1D2" presStyleIdx="1" presStyleCnt="8"/>
      <dgm:spPr/>
      <dgm:t>
        <a:bodyPr/>
        <a:lstStyle/>
        <a:p>
          <a:endParaRPr lang="ru-RU"/>
        </a:p>
      </dgm:t>
    </dgm:pt>
    <dgm:pt modelId="{E313262A-E80D-4DFF-9C7B-8617B3A98C44}" type="pres">
      <dgm:prSet presAssocID="{B365D648-5FDC-4F8A-9A21-C30A33527404}" presName="connTx" presStyleLbl="parChTrans1D2" presStyleIdx="1" presStyleCnt="8"/>
      <dgm:spPr/>
      <dgm:t>
        <a:bodyPr/>
        <a:lstStyle/>
        <a:p>
          <a:endParaRPr lang="ru-RU"/>
        </a:p>
      </dgm:t>
    </dgm:pt>
    <dgm:pt modelId="{73D1EE99-5D27-43E7-AAB1-81CD17221D9F}" type="pres">
      <dgm:prSet presAssocID="{3C5941D9-4EF6-4DD6-9A6B-9B868DB733B4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2CD22B-16C5-4E29-A9FF-4314413FA627}" type="pres">
      <dgm:prSet presAssocID="{9BDF03C0-48E9-4286-AAD5-FA10E802E976}" presName="Name9" presStyleLbl="parChTrans1D2" presStyleIdx="2" presStyleCnt="8"/>
      <dgm:spPr/>
      <dgm:t>
        <a:bodyPr/>
        <a:lstStyle/>
        <a:p>
          <a:endParaRPr lang="ru-RU"/>
        </a:p>
      </dgm:t>
    </dgm:pt>
    <dgm:pt modelId="{78D3464E-D2C1-4995-9ED3-766C8C019904}" type="pres">
      <dgm:prSet presAssocID="{9BDF03C0-48E9-4286-AAD5-FA10E802E976}" presName="connTx" presStyleLbl="parChTrans1D2" presStyleIdx="2" presStyleCnt="8"/>
      <dgm:spPr/>
      <dgm:t>
        <a:bodyPr/>
        <a:lstStyle/>
        <a:p>
          <a:endParaRPr lang="ru-RU"/>
        </a:p>
      </dgm:t>
    </dgm:pt>
    <dgm:pt modelId="{69730687-C8F5-4013-B034-F92A0CECAA26}" type="pres">
      <dgm:prSet presAssocID="{B47EFEA1-A892-4B0D-8E05-4A62E2B2A41B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89371D-8183-4E1C-BE25-139AAE904544}" type="pres">
      <dgm:prSet presAssocID="{84C5EF15-DD3F-4E6D-B0C5-5F47E640FDAF}" presName="Name9" presStyleLbl="parChTrans1D2" presStyleIdx="3" presStyleCnt="8"/>
      <dgm:spPr/>
      <dgm:t>
        <a:bodyPr/>
        <a:lstStyle/>
        <a:p>
          <a:endParaRPr lang="ru-RU"/>
        </a:p>
      </dgm:t>
    </dgm:pt>
    <dgm:pt modelId="{AFD7B96E-A225-432A-A628-8C17FCE132A5}" type="pres">
      <dgm:prSet presAssocID="{84C5EF15-DD3F-4E6D-B0C5-5F47E640FDAF}" presName="connTx" presStyleLbl="parChTrans1D2" presStyleIdx="3" presStyleCnt="8"/>
      <dgm:spPr/>
      <dgm:t>
        <a:bodyPr/>
        <a:lstStyle/>
        <a:p>
          <a:endParaRPr lang="ru-RU"/>
        </a:p>
      </dgm:t>
    </dgm:pt>
    <dgm:pt modelId="{33EE8061-9958-4301-B186-AB60C271A683}" type="pres">
      <dgm:prSet presAssocID="{97E88F4F-DFDF-4329-B2AE-DFB613694B03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A1A16E-140C-46F0-923F-7F97DDBE6DFD}" type="pres">
      <dgm:prSet presAssocID="{2CC82F78-CC74-4063-B515-7350B009B287}" presName="Name9" presStyleLbl="parChTrans1D2" presStyleIdx="4" presStyleCnt="8"/>
      <dgm:spPr/>
      <dgm:t>
        <a:bodyPr/>
        <a:lstStyle/>
        <a:p>
          <a:endParaRPr lang="ru-RU"/>
        </a:p>
      </dgm:t>
    </dgm:pt>
    <dgm:pt modelId="{A48F57CE-A603-4F4C-B5A5-B9497DE53456}" type="pres">
      <dgm:prSet presAssocID="{2CC82F78-CC74-4063-B515-7350B009B287}" presName="connTx" presStyleLbl="parChTrans1D2" presStyleIdx="4" presStyleCnt="8"/>
      <dgm:spPr/>
      <dgm:t>
        <a:bodyPr/>
        <a:lstStyle/>
        <a:p>
          <a:endParaRPr lang="ru-RU"/>
        </a:p>
      </dgm:t>
    </dgm:pt>
    <dgm:pt modelId="{9026548E-0470-467A-A884-505028B6F998}" type="pres">
      <dgm:prSet presAssocID="{1C7AF387-7265-4F2E-B214-7A40924562CD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FDBEC1-7C80-43A3-B7A1-992FE28E511D}" type="pres">
      <dgm:prSet presAssocID="{EF38D5FE-8CA3-4120-8000-0ACCD4CEB38E}" presName="Name9" presStyleLbl="parChTrans1D2" presStyleIdx="5" presStyleCnt="8"/>
      <dgm:spPr/>
      <dgm:t>
        <a:bodyPr/>
        <a:lstStyle/>
        <a:p>
          <a:endParaRPr lang="ru-RU"/>
        </a:p>
      </dgm:t>
    </dgm:pt>
    <dgm:pt modelId="{5E12A4F6-8B6F-4EBB-9643-991B839BD9FF}" type="pres">
      <dgm:prSet presAssocID="{EF38D5FE-8CA3-4120-8000-0ACCD4CEB38E}" presName="connTx" presStyleLbl="parChTrans1D2" presStyleIdx="5" presStyleCnt="8"/>
      <dgm:spPr/>
      <dgm:t>
        <a:bodyPr/>
        <a:lstStyle/>
        <a:p>
          <a:endParaRPr lang="ru-RU"/>
        </a:p>
      </dgm:t>
    </dgm:pt>
    <dgm:pt modelId="{CAFFC5D2-7D1E-49D4-B405-85A00FDE1BA0}" type="pres">
      <dgm:prSet presAssocID="{E4BB717C-99B2-44EA-A459-36C2D29B56A5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7CC2F9-E702-4C23-ACCF-A104190E96C8}" type="pres">
      <dgm:prSet presAssocID="{74B1E9A2-7AED-4B83-8AA1-5F49EE91439C}" presName="Name9" presStyleLbl="parChTrans1D2" presStyleIdx="6" presStyleCnt="8"/>
      <dgm:spPr/>
      <dgm:t>
        <a:bodyPr/>
        <a:lstStyle/>
        <a:p>
          <a:endParaRPr lang="ru-RU"/>
        </a:p>
      </dgm:t>
    </dgm:pt>
    <dgm:pt modelId="{C40B470C-2DFF-46AE-88B1-8066D82815B6}" type="pres">
      <dgm:prSet presAssocID="{74B1E9A2-7AED-4B83-8AA1-5F49EE91439C}" presName="connTx" presStyleLbl="parChTrans1D2" presStyleIdx="6" presStyleCnt="8"/>
      <dgm:spPr/>
      <dgm:t>
        <a:bodyPr/>
        <a:lstStyle/>
        <a:p>
          <a:endParaRPr lang="ru-RU"/>
        </a:p>
      </dgm:t>
    </dgm:pt>
    <dgm:pt modelId="{AC2FED34-C886-4EFF-A4FA-386884657685}" type="pres">
      <dgm:prSet presAssocID="{93F05534-599C-497F-9FAC-37CB40F3ED2A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822FA3-C1BD-442A-92B4-471F919F0194}" type="pres">
      <dgm:prSet presAssocID="{42BDAC52-C83C-4C7E-8605-5659BAE2DACB}" presName="Name9" presStyleLbl="parChTrans1D2" presStyleIdx="7" presStyleCnt="8"/>
      <dgm:spPr/>
      <dgm:t>
        <a:bodyPr/>
        <a:lstStyle/>
        <a:p>
          <a:endParaRPr lang="ru-RU"/>
        </a:p>
      </dgm:t>
    </dgm:pt>
    <dgm:pt modelId="{8C373A65-4F9B-4784-8649-E660F82F88CC}" type="pres">
      <dgm:prSet presAssocID="{42BDAC52-C83C-4C7E-8605-5659BAE2DACB}" presName="connTx" presStyleLbl="parChTrans1D2" presStyleIdx="7" presStyleCnt="8"/>
      <dgm:spPr/>
      <dgm:t>
        <a:bodyPr/>
        <a:lstStyle/>
        <a:p>
          <a:endParaRPr lang="ru-RU"/>
        </a:p>
      </dgm:t>
    </dgm:pt>
    <dgm:pt modelId="{C27B2423-BEFA-440E-8724-8C16A45A1284}" type="pres">
      <dgm:prSet presAssocID="{3B30A344-3667-489B-A056-304686F278DC}" presName="node" presStyleLbl="node1" presStyleIdx="7" presStyleCnt="8" custRadScaleRad="103523" custRadScaleInc="-7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3B6288-AEA8-4063-B44D-52970E68AC21}" type="presOf" srcId="{E4BB717C-99B2-44EA-A459-36C2D29B56A5}" destId="{CAFFC5D2-7D1E-49D4-B405-85A00FDE1BA0}" srcOrd="0" destOrd="0" presId="urn:microsoft.com/office/officeart/2005/8/layout/radial1"/>
    <dgm:cxn modelId="{484EF437-0026-49B5-B57E-190A1C92A309}" type="presOf" srcId="{BB33E444-DABC-4F6B-8CD6-B953933E8974}" destId="{C496E32F-0668-406A-BB99-13E131C39826}" srcOrd="1" destOrd="0" presId="urn:microsoft.com/office/officeart/2005/8/layout/radial1"/>
    <dgm:cxn modelId="{D101A054-25A9-40A0-A3AA-1116821450A9}" type="presOf" srcId="{9BDF03C0-48E9-4286-AAD5-FA10E802E976}" destId="{172CD22B-16C5-4E29-A9FF-4314413FA627}" srcOrd="0" destOrd="0" presId="urn:microsoft.com/office/officeart/2005/8/layout/radial1"/>
    <dgm:cxn modelId="{EF78A5C7-5C4A-47AF-98D9-49AC94D4E450}" type="presOf" srcId="{B365D648-5FDC-4F8A-9A21-C30A33527404}" destId="{6ABDEE59-EFEC-4E6A-BA1A-48AA3FF9687F}" srcOrd="0" destOrd="0" presId="urn:microsoft.com/office/officeart/2005/8/layout/radial1"/>
    <dgm:cxn modelId="{9D65038D-87F4-4A1C-840F-DBB53A43F116}" type="presOf" srcId="{74B1E9A2-7AED-4B83-8AA1-5F49EE91439C}" destId="{C40B470C-2DFF-46AE-88B1-8066D82815B6}" srcOrd="1" destOrd="0" presId="urn:microsoft.com/office/officeart/2005/8/layout/radial1"/>
    <dgm:cxn modelId="{3D7B21F1-9800-426B-8D2B-25FB9C6FCD16}" type="presOf" srcId="{84C5EF15-DD3F-4E6D-B0C5-5F47E640FDAF}" destId="{AFD7B96E-A225-432A-A628-8C17FCE132A5}" srcOrd="1" destOrd="0" presId="urn:microsoft.com/office/officeart/2005/8/layout/radial1"/>
    <dgm:cxn modelId="{F6E4CABD-9003-4DB1-A06A-18C1210F9D43}" srcId="{CB6CDDC5-08A5-4F4F-80E6-ECAAB269F581}" destId="{93F05534-599C-497F-9FAC-37CB40F3ED2A}" srcOrd="6" destOrd="0" parTransId="{74B1E9A2-7AED-4B83-8AA1-5F49EE91439C}" sibTransId="{5B9652D3-8F57-40E4-B563-0C627C3D102F}"/>
    <dgm:cxn modelId="{FB903A3C-E542-48D2-8E7F-5941F21CB6E5}" type="presOf" srcId="{EF38D5FE-8CA3-4120-8000-0ACCD4CEB38E}" destId="{5E12A4F6-8B6F-4EBB-9643-991B839BD9FF}" srcOrd="1" destOrd="0" presId="urn:microsoft.com/office/officeart/2005/8/layout/radial1"/>
    <dgm:cxn modelId="{228DD714-0CD6-46E4-BADC-9A3E87A3947C}" type="presOf" srcId="{CD0A623D-8AB0-4E6E-B1E2-FC16F1069BFB}" destId="{95C269AF-A089-41A8-A7CB-E24A6AA40F4D}" srcOrd="0" destOrd="0" presId="urn:microsoft.com/office/officeart/2005/8/layout/radial1"/>
    <dgm:cxn modelId="{F0EDCC8A-D81D-4F76-BA9E-B62B4595E844}" type="presOf" srcId="{42BDAC52-C83C-4C7E-8605-5659BAE2DACB}" destId="{8C373A65-4F9B-4784-8649-E660F82F88CC}" srcOrd="1" destOrd="0" presId="urn:microsoft.com/office/officeart/2005/8/layout/radial1"/>
    <dgm:cxn modelId="{FB6B057F-8F2F-4FCD-8FF5-2198C8DD058D}" srcId="{CB6CDDC5-08A5-4F4F-80E6-ECAAB269F581}" destId="{B47EFEA1-A892-4B0D-8E05-4A62E2B2A41B}" srcOrd="2" destOrd="0" parTransId="{9BDF03C0-48E9-4286-AAD5-FA10E802E976}" sibTransId="{41280465-B879-4E4C-9654-D35CB08BCFBD}"/>
    <dgm:cxn modelId="{E07F8B13-410E-4D96-A5DA-D94CE2CC168E}" srcId="{CB6CDDC5-08A5-4F4F-80E6-ECAAB269F581}" destId="{312BC3FC-CE19-4FB5-A03A-7BCD8C81BB16}" srcOrd="0" destOrd="0" parTransId="{BB33E444-DABC-4F6B-8CD6-B953933E8974}" sibTransId="{211AF4EC-20E7-4552-8989-FCAF2635F2B0}"/>
    <dgm:cxn modelId="{AA76AFAC-75C9-43BD-883F-47D72A731799}" srcId="{CB6CDDC5-08A5-4F4F-80E6-ECAAB269F581}" destId="{3C5941D9-4EF6-4DD6-9A6B-9B868DB733B4}" srcOrd="1" destOrd="0" parTransId="{B365D648-5FDC-4F8A-9A21-C30A33527404}" sibTransId="{1C7F7F4F-5F45-4536-BC52-2B546F145B13}"/>
    <dgm:cxn modelId="{AD740CF3-5986-4A02-AE52-77DD7F299372}" type="presOf" srcId="{74B1E9A2-7AED-4B83-8AA1-5F49EE91439C}" destId="{A17CC2F9-E702-4C23-ACCF-A104190E96C8}" srcOrd="0" destOrd="0" presId="urn:microsoft.com/office/officeart/2005/8/layout/radial1"/>
    <dgm:cxn modelId="{2ADD98C1-348D-48F6-BE27-C9ADF1ECC6CC}" type="presOf" srcId="{97E88F4F-DFDF-4329-B2AE-DFB613694B03}" destId="{33EE8061-9958-4301-B186-AB60C271A683}" srcOrd="0" destOrd="0" presId="urn:microsoft.com/office/officeart/2005/8/layout/radial1"/>
    <dgm:cxn modelId="{91422E27-94DD-4863-A9E6-97E937FF7A78}" type="presOf" srcId="{312BC3FC-CE19-4FB5-A03A-7BCD8C81BB16}" destId="{69618683-B625-43CA-AA41-2916F0A956E0}" srcOrd="0" destOrd="0" presId="urn:microsoft.com/office/officeart/2005/8/layout/radial1"/>
    <dgm:cxn modelId="{C7BB3173-09EB-4878-95EA-9396352C665F}" type="presOf" srcId="{1C7AF387-7265-4F2E-B214-7A40924562CD}" destId="{9026548E-0470-467A-A884-505028B6F998}" srcOrd="0" destOrd="0" presId="urn:microsoft.com/office/officeart/2005/8/layout/radial1"/>
    <dgm:cxn modelId="{3E253AC2-634A-495B-81C5-C90224B196E5}" type="presOf" srcId="{B365D648-5FDC-4F8A-9A21-C30A33527404}" destId="{E313262A-E80D-4DFF-9C7B-8617B3A98C44}" srcOrd="1" destOrd="0" presId="urn:microsoft.com/office/officeart/2005/8/layout/radial1"/>
    <dgm:cxn modelId="{0B95D609-7DB6-4666-B08D-704AF1610C31}" type="presOf" srcId="{3C5941D9-4EF6-4DD6-9A6B-9B868DB733B4}" destId="{73D1EE99-5D27-43E7-AAB1-81CD17221D9F}" srcOrd="0" destOrd="0" presId="urn:microsoft.com/office/officeart/2005/8/layout/radial1"/>
    <dgm:cxn modelId="{9ADE4C08-2B68-43D5-8285-38D218727D78}" type="presOf" srcId="{CB6CDDC5-08A5-4F4F-80E6-ECAAB269F581}" destId="{5ED4B8FF-C9EF-4125-9FBE-7F40B7D828D7}" srcOrd="0" destOrd="0" presId="urn:microsoft.com/office/officeart/2005/8/layout/radial1"/>
    <dgm:cxn modelId="{D042118E-84A0-4BC8-B8A4-76B61D82CE62}" type="presOf" srcId="{EF38D5FE-8CA3-4120-8000-0ACCD4CEB38E}" destId="{46FDBEC1-7C80-43A3-B7A1-992FE28E511D}" srcOrd="0" destOrd="0" presId="urn:microsoft.com/office/officeart/2005/8/layout/radial1"/>
    <dgm:cxn modelId="{94D03BFD-C512-45F0-AAD9-F89D07BE3A67}" type="presOf" srcId="{2CC82F78-CC74-4063-B515-7350B009B287}" destId="{1FA1A16E-140C-46F0-923F-7F97DDBE6DFD}" srcOrd="0" destOrd="0" presId="urn:microsoft.com/office/officeart/2005/8/layout/radial1"/>
    <dgm:cxn modelId="{2769B33A-D513-43EE-8642-DB11D12F5CD1}" type="presOf" srcId="{BB33E444-DABC-4F6B-8CD6-B953933E8974}" destId="{B2A4576D-0689-47F1-9D36-F5B27D7AC27E}" srcOrd="0" destOrd="0" presId="urn:microsoft.com/office/officeart/2005/8/layout/radial1"/>
    <dgm:cxn modelId="{0CC2DD0D-916B-40FA-9A3C-91E61911770C}" srcId="{CB6CDDC5-08A5-4F4F-80E6-ECAAB269F581}" destId="{97E88F4F-DFDF-4329-B2AE-DFB613694B03}" srcOrd="3" destOrd="0" parTransId="{84C5EF15-DD3F-4E6D-B0C5-5F47E640FDAF}" sibTransId="{D1DAEE8D-DBD1-47D4-A323-D361F686405F}"/>
    <dgm:cxn modelId="{DD618AC2-AA3A-4BDF-A608-5682631AFC55}" srcId="{CB6CDDC5-08A5-4F4F-80E6-ECAAB269F581}" destId="{E4BB717C-99B2-44EA-A459-36C2D29B56A5}" srcOrd="5" destOrd="0" parTransId="{EF38D5FE-8CA3-4120-8000-0ACCD4CEB38E}" sibTransId="{CC6B7FF7-3EFD-443E-AF45-844D951BE536}"/>
    <dgm:cxn modelId="{CE9DDB0F-C412-404E-8301-6F5C4D816A5E}" type="presOf" srcId="{93F05534-599C-497F-9FAC-37CB40F3ED2A}" destId="{AC2FED34-C886-4EFF-A4FA-386884657685}" srcOrd="0" destOrd="0" presId="urn:microsoft.com/office/officeart/2005/8/layout/radial1"/>
    <dgm:cxn modelId="{13224FDD-569C-4269-99DE-68BA817C948D}" type="presOf" srcId="{3B30A344-3667-489B-A056-304686F278DC}" destId="{C27B2423-BEFA-440E-8724-8C16A45A1284}" srcOrd="0" destOrd="0" presId="urn:microsoft.com/office/officeart/2005/8/layout/radial1"/>
    <dgm:cxn modelId="{891F2CE0-782E-4355-A83E-B33F0C590F05}" type="presOf" srcId="{9BDF03C0-48E9-4286-AAD5-FA10E802E976}" destId="{78D3464E-D2C1-4995-9ED3-766C8C019904}" srcOrd="1" destOrd="0" presId="urn:microsoft.com/office/officeart/2005/8/layout/radial1"/>
    <dgm:cxn modelId="{5596B94F-1516-4E30-9B07-D376B91AAEA1}" type="presOf" srcId="{84C5EF15-DD3F-4E6D-B0C5-5F47E640FDAF}" destId="{A489371D-8183-4E1C-BE25-139AAE904544}" srcOrd="0" destOrd="0" presId="urn:microsoft.com/office/officeart/2005/8/layout/radial1"/>
    <dgm:cxn modelId="{D131E00B-9704-45BC-B0CB-7C71AA32E9C4}" type="presOf" srcId="{42BDAC52-C83C-4C7E-8605-5659BAE2DACB}" destId="{63822FA3-C1BD-442A-92B4-471F919F0194}" srcOrd="0" destOrd="0" presId="urn:microsoft.com/office/officeart/2005/8/layout/radial1"/>
    <dgm:cxn modelId="{8A06D098-0F9A-43CD-8C14-9A255D78D152}" srcId="{CD0A623D-8AB0-4E6E-B1E2-FC16F1069BFB}" destId="{CB6CDDC5-08A5-4F4F-80E6-ECAAB269F581}" srcOrd="0" destOrd="0" parTransId="{2E741624-7A4A-418C-82CC-C2027F81BF2B}" sibTransId="{EDCF5664-C9F7-40D7-A83D-8665E9B7B694}"/>
    <dgm:cxn modelId="{6E4B830F-863B-401F-96DB-5518B6CB1C00}" type="presOf" srcId="{2CC82F78-CC74-4063-B515-7350B009B287}" destId="{A48F57CE-A603-4F4C-B5A5-B9497DE53456}" srcOrd="1" destOrd="0" presId="urn:microsoft.com/office/officeart/2005/8/layout/radial1"/>
    <dgm:cxn modelId="{88D2C68F-328A-4AA3-BA56-1A99FB129725}" srcId="{CB6CDDC5-08A5-4F4F-80E6-ECAAB269F581}" destId="{1C7AF387-7265-4F2E-B214-7A40924562CD}" srcOrd="4" destOrd="0" parTransId="{2CC82F78-CC74-4063-B515-7350B009B287}" sibTransId="{2FD1CAFE-4521-4153-812F-DEB2A4208B6D}"/>
    <dgm:cxn modelId="{9CFBEDD1-CFF9-4915-B783-DE85839D9226}" type="presOf" srcId="{B47EFEA1-A892-4B0D-8E05-4A62E2B2A41B}" destId="{69730687-C8F5-4013-B034-F92A0CECAA26}" srcOrd="0" destOrd="0" presId="urn:microsoft.com/office/officeart/2005/8/layout/radial1"/>
    <dgm:cxn modelId="{E1834D39-1880-4B35-93EB-8FCD711ABBC3}" srcId="{CB6CDDC5-08A5-4F4F-80E6-ECAAB269F581}" destId="{3B30A344-3667-489B-A056-304686F278DC}" srcOrd="7" destOrd="0" parTransId="{42BDAC52-C83C-4C7E-8605-5659BAE2DACB}" sibTransId="{043A7728-1EA5-4AF6-9CD8-2BB15C110739}"/>
    <dgm:cxn modelId="{80965768-6C88-411B-A204-91A41DEE5B12}" type="presParOf" srcId="{95C269AF-A089-41A8-A7CB-E24A6AA40F4D}" destId="{5ED4B8FF-C9EF-4125-9FBE-7F40B7D828D7}" srcOrd="0" destOrd="0" presId="urn:microsoft.com/office/officeart/2005/8/layout/radial1"/>
    <dgm:cxn modelId="{530E5A18-C1A0-4CAC-8840-B327E52C3D3D}" type="presParOf" srcId="{95C269AF-A089-41A8-A7CB-E24A6AA40F4D}" destId="{B2A4576D-0689-47F1-9D36-F5B27D7AC27E}" srcOrd="1" destOrd="0" presId="urn:microsoft.com/office/officeart/2005/8/layout/radial1"/>
    <dgm:cxn modelId="{CE97A8F3-2BB2-431F-8D91-9D604E664E55}" type="presParOf" srcId="{B2A4576D-0689-47F1-9D36-F5B27D7AC27E}" destId="{C496E32F-0668-406A-BB99-13E131C39826}" srcOrd="0" destOrd="0" presId="urn:microsoft.com/office/officeart/2005/8/layout/radial1"/>
    <dgm:cxn modelId="{21831EA6-3B0C-4CD4-BF0D-4BC968EB2EB6}" type="presParOf" srcId="{95C269AF-A089-41A8-A7CB-E24A6AA40F4D}" destId="{69618683-B625-43CA-AA41-2916F0A956E0}" srcOrd="2" destOrd="0" presId="urn:microsoft.com/office/officeart/2005/8/layout/radial1"/>
    <dgm:cxn modelId="{85954A63-F6E9-4F1C-915A-80EC1BBFCE5F}" type="presParOf" srcId="{95C269AF-A089-41A8-A7CB-E24A6AA40F4D}" destId="{6ABDEE59-EFEC-4E6A-BA1A-48AA3FF9687F}" srcOrd="3" destOrd="0" presId="urn:microsoft.com/office/officeart/2005/8/layout/radial1"/>
    <dgm:cxn modelId="{A123040B-7150-49C5-97A2-59B8AEC4435E}" type="presParOf" srcId="{6ABDEE59-EFEC-4E6A-BA1A-48AA3FF9687F}" destId="{E313262A-E80D-4DFF-9C7B-8617B3A98C44}" srcOrd="0" destOrd="0" presId="urn:microsoft.com/office/officeart/2005/8/layout/radial1"/>
    <dgm:cxn modelId="{5873B9B7-B59F-4A95-A544-73B4B6C88948}" type="presParOf" srcId="{95C269AF-A089-41A8-A7CB-E24A6AA40F4D}" destId="{73D1EE99-5D27-43E7-AAB1-81CD17221D9F}" srcOrd="4" destOrd="0" presId="urn:microsoft.com/office/officeart/2005/8/layout/radial1"/>
    <dgm:cxn modelId="{31B3ECDB-DFFC-494B-AA5C-0817F3C2A12D}" type="presParOf" srcId="{95C269AF-A089-41A8-A7CB-E24A6AA40F4D}" destId="{172CD22B-16C5-4E29-A9FF-4314413FA627}" srcOrd="5" destOrd="0" presId="urn:microsoft.com/office/officeart/2005/8/layout/radial1"/>
    <dgm:cxn modelId="{D9E1BF2F-6623-4CEE-ACFF-EEDEC014A811}" type="presParOf" srcId="{172CD22B-16C5-4E29-A9FF-4314413FA627}" destId="{78D3464E-D2C1-4995-9ED3-766C8C019904}" srcOrd="0" destOrd="0" presId="urn:microsoft.com/office/officeart/2005/8/layout/radial1"/>
    <dgm:cxn modelId="{402B730E-8444-4811-B17F-547265547D6B}" type="presParOf" srcId="{95C269AF-A089-41A8-A7CB-E24A6AA40F4D}" destId="{69730687-C8F5-4013-B034-F92A0CECAA26}" srcOrd="6" destOrd="0" presId="urn:microsoft.com/office/officeart/2005/8/layout/radial1"/>
    <dgm:cxn modelId="{FB82B8A6-D49D-441E-BBE9-6270CE7CBE29}" type="presParOf" srcId="{95C269AF-A089-41A8-A7CB-E24A6AA40F4D}" destId="{A489371D-8183-4E1C-BE25-139AAE904544}" srcOrd="7" destOrd="0" presId="urn:microsoft.com/office/officeart/2005/8/layout/radial1"/>
    <dgm:cxn modelId="{6A82911E-6726-41CF-89BC-8A366A65A98C}" type="presParOf" srcId="{A489371D-8183-4E1C-BE25-139AAE904544}" destId="{AFD7B96E-A225-432A-A628-8C17FCE132A5}" srcOrd="0" destOrd="0" presId="urn:microsoft.com/office/officeart/2005/8/layout/radial1"/>
    <dgm:cxn modelId="{18317212-1054-4ED7-B8D9-3621CD984463}" type="presParOf" srcId="{95C269AF-A089-41A8-A7CB-E24A6AA40F4D}" destId="{33EE8061-9958-4301-B186-AB60C271A683}" srcOrd="8" destOrd="0" presId="urn:microsoft.com/office/officeart/2005/8/layout/radial1"/>
    <dgm:cxn modelId="{741E4F85-3D86-43F4-8BFB-EEA0E59B7DD2}" type="presParOf" srcId="{95C269AF-A089-41A8-A7CB-E24A6AA40F4D}" destId="{1FA1A16E-140C-46F0-923F-7F97DDBE6DFD}" srcOrd="9" destOrd="0" presId="urn:microsoft.com/office/officeart/2005/8/layout/radial1"/>
    <dgm:cxn modelId="{959ED5D3-5A57-4DAB-B7DC-202A63152926}" type="presParOf" srcId="{1FA1A16E-140C-46F0-923F-7F97DDBE6DFD}" destId="{A48F57CE-A603-4F4C-B5A5-B9497DE53456}" srcOrd="0" destOrd="0" presId="urn:microsoft.com/office/officeart/2005/8/layout/radial1"/>
    <dgm:cxn modelId="{42867F29-5D1E-4763-B39B-E30AB51CC0AA}" type="presParOf" srcId="{95C269AF-A089-41A8-A7CB-E24A6AA40F4D}" destId="{9026548E-0470-467A-A884-505028B6F998}" srcOrd="10" destOrd="0" presId="urn:microsoft.com/office/officeart/2005/8/layout/radial1"/>
    <dgm:cxn modelId="{689DEFC3-6198-479A-B609-DE77956117E0}" type="presParOf" srcId="{95C269AF-A089-41A8-A7CB-E24A6AA40F4D}" destId="{46FDBEC1-7C80-43A3-B7A1-992FE28E511D}" srcOrd="11" destOrd="0" presId="urn:microsoft.com/office/officeart/2005/8/layout/radial1"/>
    <dgm:cxn modelId="{0D0A2C5C-E038-4642-870F-12392A963959}" type="presParOf" srcId="{46FDBEC1-7C80-43A3-B7A1-992FE28E511D}" destId="{5E12A4F6-8B6F-4EBB-9643-991B839BD9FF}" srcOrd="0" destOrd="0" presId="urn:microsoft.com/office/officeart/2005/8/layout/radial1"/>
    <dgm:cxn modelId="{9E7A8D64-0824-4F1A-8A2C-168714E47BA3}" type="presParOf" srcId="{95C269AF-A089-41A8-A7CB-E24A6AA40F4D}" destId="{CAFFC5D2-7D1E-49D4-B405-85A00FDE1BA0}" srcOrd="12" destOrd="0" presId="urn:microsoft.com/office/officeart/2005/8/layout/radial1"/>
    <dgm:cxn modelId="{76A98999-3547-450C-85F9-10F2D47A6AE7}" type="presParOf" srcId="{95C269AF-A089-41A8-A7CB-E24A6AA40F4D}" destId="{A17CC2F9-E702-4C23-ACCF-A104190E96C8}" srcOrd="13" destOrd="0" presId="urn:microsoft.com/office/officeart/2005/8/layout/radial1"/>
    <dgm:cxn modelId="{BE505E6C-2F27-49A5-BCCF-01630F66AE66}" type="presParOf" srcId="{A17CC2F9-E702-4C23-ACCF-A104190E96C8}" destId="{C40B470C-2DFF-46AE-88B1-8066D82815B6}" srcOrd="0" destOrd="0" presId="urn:microsoft.com/office/officeart/2005/8/layout/radial1"/>
    <dgm:cxn modelId="{01F87D71-4D9F-4A77-81B9-DF2C7D6DE851}" type="presParOf" srcId="{95C269AF-A089-41A8-A7CB-E24A6AA40F4D}" destId="{AC2FED34-C886-4EFF-A4FA-386884657685}" srcOrd="14" destOrd="0" presId="urn:microsoft.com/office/officeart/2005/8/layout/radial1"/>
    <dgm:cxn modelId="{72162FC8-0FF2-41ED-B146-E770872AB22F}" type="presParOf" srcId="{95C269AF-A089-41A8-A7CB-E24A6AA40F4D}" destId="{63822FA3-C1BD-442A-92B4-471F919F0194}" srcOrd="15" destOrd="0" presId="urn:microsoft.com/office/officeart/2005/8/layout/radial1"/>
    <dgm:cxn modelId="{A742A521-C3D9-4607-BBA1-4EE83A54CE5F}" type="presParOf" srcId="{63822FA3-C1BD-442A-92B4-471F919F0194}" destId="{8C373A65-4F9B-4784-8649-E660F82F88CC}" srcOrd="0" destOrd="0" presId="urn:microsoft.com/office/officeart/2005/8/layout/radial1"/>
    <dgm:cxn modelId="{2E9B710B-345B-4AC5-9FA9-201DBE53CA19}" type="presParOf" srcId="{95C269AF-A089-41A8-A7CB-E24A6AA40F4D}" destId="{C27B2423-BEFA-440E-8724-8C16A45A1284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117E85-DA55-41AE-B87D-89525D7997EA}" type="doc">
      <dgm:prSet loTypeId="urn:microsoft.com/office/officeart/2005/8/layout/cycle4" loCatId="cycle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8D6AE76A-6695-4A7F-ACA2-A512AD476DD9}">
      <dgm:prSet phldrT="[Текст]" custT="1"/>
      <dgm:spPr/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28C392E0-DFE4-40E0-94E9-492A292EA8CB}" type="parTrans" cxnId="{32880E65-41BE-4376-B2B8-000D832EB26A}">
      <dgm:prSet/>
      <dgm:spPr/>
      <dgm:t>
        <a:bodyPr/>
        <a:lstStyle/>
        <a:p>
          <a:endParaRPr lang="ru-RU"/>
        </a:p>
      </dgm:t>
    </dgm:pt>
    <dgm:pt modelId="{AEE92A83-DBF4-43A0-9503-518C7E151BF5}" type="sibTrans" cxnId="{32880E65-41BE-4376-B2B8-000D832EB26A}">
      <dgm:prSet/>
      <dgm:spPr/>
      <dgm:t>
        <a:bodyPr/>
        <a:lstStyle/>
        <a:p>
          <a:endParaRPr lang="ru-RU"/>
        </a:p>
      </dgm:t>
    </dgm:pt>
    <dgm:pt modelId="{0C1EE84C-935B-4D6A-97F1-DCD78D3CADCC}">
      <dgm:prSet phldrT="[Текст]" custT="1"/>
      <dgm:spPr/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0BC6E891-6F9B-4656-88AD-C4616C1D77E7}" type="parTrans" cxnId="{AF11E50A-078D-45ED-99F2-F88D64114AAE}">
      <dgm:prSet/>
      <dgm:spPr/>
      <dgm:t>
        <a:bodyPr/>
        <a:lstStyle/>
        <a:p>
          <a:endParaRPr lang="ru-RU"/>
        </a:p>
      </dgm:t>
    </dgm:pt>
    <dgm:pt modelId="{C0432601-943A-4306-9A17-872C19CFFBED}" type="sibTrans" cxnId="{AF11E50A-078D-45ED-99F2-F88D64114AAE}">
      <dgm:prSet/>
      <dgm:spPr/>
      <dgm:t>
        <a:bodyPr/>
        <a:lstStyle/>
        <a:p>
          <a:endParaRPr lang="ru-RU"/>
        </a:p>
      </dgm:t>
    </dgm:pt>
    <dgm:pt modelId="{1BE4735F-D2DC-4746-A461-9ECBCBCB9377}">
      <dgm:prSet phldrT="[Текст]" custT="1"/>
      <dgm:spPr/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104674C1-478E-43D0-BB4B-97F879104B29}" type="parTrans" cxnId="{2D7DD0FB-9A58-425B-B8E9-69F68A394847}">
      <dgm:prSet/>
      <dgm:spPr/>
      <dgm:t>
        <a:bodyPr/>
        <a:lstStyle/>
        <a:p>
          <a:endParaRPr lang="ru-RU"/>
        </a:p>
      </dgm:t>
    </dgm:pt>
    <dgm:pt modelId="{40CCDC67-A745-4EBE-8561-0AEB2412683A}" type="sibTrans" cxnId="{2D7DD0FB-9A58-425B-B8E9-69F68A394847}">
      <dgm:prSet/>
      <dgm:spPr/>
      <dgm:t>
        <a:bodyPr/>
        <a:lstStyle/>
        <a:p>
          <a:endParaRPr lang="ru-RU"/>
        </a:p>
      </dgm:t>
    </dgm:pt>
    <dgm:pt modelId="{1464E0A7-0E34-4617-A8C3-4CB46E8470D0}">
      <dgm:prSet phldrT="[Текст]" custT="1"/>
      <dgm:spPr/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5396D359-3200-4C88-B6F1-C0C7E8D9DCAB}" type="parTrans" cxnId="{6DE19F5E-6181-4AFD-A999-7F9176C4222A}">
      <dgm:prSet/>
      <dgm:spPr/>
      <dgm:t>
        <a:bodyPr/>
        <a:lstStyle/>
        <a:p>
          <a:endParaRPr lang="ru-RU"/>
        </a:p>
      </dgm:t>
    </dgm:pt>
    <dgm:pt modelId="{38B9E803-D8D2-4B3F-8E6A-84C00C28F161}" type="sibTrans" cxnId="{6DE19F5E-6181-4AFD-A999-7F9176C4222A}">
      <dgm:prSet/>
      <dgm:spPr/>
      <dgm:t>
        <a:bodyPr/>
        <a:lstStyle/>
        <a:p>
          <a:endParaRPr lang="ru-RU"/>
        </a:p>
      </dgm:t>
    </dgm:pt>
    <dgm:pt modelId="{3135A484-4DB4-4EAC-879C-5A30A729B6C0}">
      <dgm:prSet phldrT="[Текст]" custT="1"/>
      <dgm:spPr/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E5DEF46D-FBB3-4EAE-8169-52E9CB3DD0DF}" type="parTrans" cxnId="{E9373241-1896-4175-9EFC-45A9F15A6908}">
      <dgm:prSet/>
      <dgm:spPr/>
      <dgm:t>
        <a:bodyPr/>
        <a:lstStyle/>
        <a:p>
          <a:endParaRPr lang="ru-RU"/>
        </a:p>
      </dgm:t>
    </dgm:pt>
    <dgm:pt modelId="{643523CB-12E7-405B-97D2-F5C631B77687}" type="sibTrans" cxnId="{E9373241-1896-4175-9EFC-45A9F15A6908}">
      <dgm:prSet/>
      <dgm:spPr/>
      <dgm:t>
        <a:bodyPr/>
        <a:lstStyle/>
        <a:p>
          <a:endParaRPr lang="ru-RU"/>
        </a:p>
      </dgm:t>
    </dgm:pt>
    <dgm:pt modelId="{FE148AB8-08E8-4C4E-8426-C3EC165FC15C}">
      <dgm:prSet phldrT="[Текст]" custT="1"/>
      <dgm:spPr/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DE7A5620-9154-49EA-AA01-3C5E496B415D}" type="parTrans" cxnId="{A174BCC9-B54D-4F66-9C23-33D19FC1CDF8}">
      <dgm:prSet/>
      <dgm:spPr/>
      <dgm:t>
        <a:bodyPr/>
        <a:lstStyle/>
        <a:p>
          <a:endParaRPr lang="ru-RU"/>
        </a:p>
      </dgm:t>
    </dgm:pt>
    <dgm:pt modelId="{E28C235B-71FE-42C1-80CE-082D221AF95A}" type="sibTrans" cxnId="{A174BCC9-B54D-4F66-9C23-33D19FC1CDF8}">
      <dgm:prSet/>
      <dgm:spPr/>
      <dgm:t>
        <a:bodyPr/>
        <a:lstStyle/>
        <a:p>
          <a:endParaRPr lang="ru-RU"/>
        </a:p>
      </dgm:t>
    </dgm:pt>
    <dgm:pt modelId="{1A7148A9-E71B-4921-B465-F517B93B79F1}">
      <dgm:prSet phldrT="[Текст]" custT="1"/>
      <dgm:spPr/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46DC03DB-6286-4BC9-9967-CFF1260DD606}" type="parTrans" cxnId="{1DB1B1A3-D5A3-47EB-8796-AE9035638C87}">
      <dgm:prSet/>
      <dgm:spPr/>
      <dgm:t>
        <a:bodyPr/>
        <a:lstStyle/>
        <a:p>
          <a:endParaRPr lang="ru-RU"/>
        </a:p>
      </dgm:t>
    </dgm:pt>
    <dgm:pt modelId="{51B8B700-5A91-43CB-B426-43183AA1DF7B}" type="sibTrans" cxnId="{1DB1B1A3-D5A3-47EB-8796-AE9035638C87}">
      <dgm:prSet/>
      <dgm:spPr/>
      <dgm:t>
        <a:bodyPr/>
        <a:lstStyle/>
        <a:p>
          <a:endParaRPr lang="ru-RU"/>
        </a:p>
      </dgm:t>
    </dgm:pt>
    <dgm:pt modelId="{1E1A9DED-830D-4702-8D6D-BBDF71F2599F}">
      <dgm:prSet phldrT="[Текст]" custT="1"/>
      <dgm:spPr/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6B4451D5-3E40-4B03-96EC-0141CE9D2D78}" type="parTrans" cxnId="{039F74C6-1DBC-4CA7-AAE6-D5A82F48B0C9}">
      <dgm:prSet/>
      <dgm:spPr/>
      <dgm:t>
        <a:bodyPr/>
        <a:lstStyle/>
        <a:p>
          <a:endParaRPr lang="ru-RU"/>
        </a:p>
      </dgm:t>
    </dgm:pt>
    <dgm:pt modelId="{7A91AD26-0F04-4F77-98BA-3421CDF00D96}" type="sibTrans" cxnId="{039F74C6-1DBC-4CA7-AAE6-D5A82F48B0C9}">
      <dgm:prSet/>
      <dgm:spPr/>
      <dgm:t>
        <a:bodyPr/>
        <a:lstStyle/>
        <a:p>
          <a:endParaRPr lang="ru-RU"/>
        </a:p>
      </dgm:t>
    </dgm:pt>
    <dgm:pt modelId="{AB60F033-35CE-44A0-9E98-3FE75B577A84}" type="pres">
      <dgm:prSet presAssocID="{2C117E85-DA55-41AE-B87D-89525D7997E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1B8A17C-7827-4D1A-93B6-A785207DACD4}" type="pres">
      <dgm:prSet presAssocID="{2C117E85-DA55-41AE-B87D-89525D7997EA}" presName="children" presStyleCnt="0"/>
      <dgm:spPr/>
    </dgm:pt>
    <dgm:pt modelId="{CAEC38E3-B84B-416A-A73A-FDB752425EF9}" type="pres">
      <dgm:prSet presAssocID="{2C117E85-DA55-41AE-B87D-89525D7997EA}" presName="child1group" presStyleCnt="0"/>
      <dgm:spPr/>
    </dgm:pt>
    <dgm:pt modelId="{942E7115-2069-428F-B147-FE6565ED2FFC}" type="pres">
      <dgm:prSet presAssocID="{2C117E85-DA55-41AE-B87D-89525D7997EA}" presName="child1" presStyleLbl="bgAcc1" presStyleIdx="0" presStyleCnt="4"/>
      <dgm:spPr/>
      <dgm:t>
        <a:bodyPr/>
        <a:lstStyle/>
        <a:p>
          <a:endParaRPr lang="uk-UA"/>
        </a:p>
      </dgm:t>
    </dgm:pt>
    <dgm:pt modelId="{356A6104-866D-490B-B7A7-232E76AC77BD}" type="pres">
      <dgm:prSet presAssocID="{2C117E85-DA55-41AE-B87D-89525D7997EA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4E13B6C-5B58-45E8-8C47-7EF0CC38A60C}" type="pres">
      <dgm:prSet presAssocID="{2C117E85-DA55-41AE-B87D-89525D7997EA}" presName="child2group" presStyleCnt="0"/>
      <dgm:spPr/>
    </dgm:pt>
    <dgm:pt modelId="{AC420A5A-1260-457B-B613-BDB4F6D09F79}" type="pres">
      <dgm:prSet presAssocID="{2C117E85-DA55-41AE-B87D-89525D7997EA}" presName="child2" presStyleLbl="bgAcc1" presStyleIdx="1" presStyleCnt="4"/>
      <dgm:spPr/>
      <dgm:t>
        <a:bodyPr/>
        <a:lstStyle/>
        <a:p>
          <a:endParaRPr lang="uk-UA"/>
        </a:p>
      </dgm:t>
    </dgm:pt>
    <dgm:pt modelId="{A5E0FC5A-05E7-4E64-B3FE-6B8780EB4789}" type="pres">
      <dgm:prSet presAssocID="{2C117E85-DA55-41AE-B87D-89525D7997EA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7F524FE-A076-4F2C-9F28-42618F5F0919}" type="pres">
      <dgm:prSet presAssocID="{2C117E85-DA55-41AE-B87D-89525D7997EA}" presName="child3group" presStyleCnt="0"/>
      <dgm:spPr/>
    </dgm:pt>
    <dgm:pt modelId="{0A45FF01-14E3-4913-A39B-EB2791CFE606}" type="pres">
      <dgm:prSet presAssocID="{2C117E85-DA55-41AE-B87D-89525D7997EA}" presName="child3" presStyleLbl="bgAcc1" presStyleIdx="2" presStyleCnt="4"/>
      <dgm:spPr/>
      <dgm:t>
        <a:bodyPr/>
        <a:lstStyle/>
        <a:p>
          <a:endParaRPr lang="uk-UA"/>
        </a:p>
      </dgm:t>
    </dgm:pt>
    <dgm:pt modelId="{1DE36C29-7A79-4C8B-B9D4-EBDD7CB80815}" type="pres">
      <dgm:prSet presAssocID="{2C117E85-DA55-41AE-B87D-89525D7997EA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E392412-9440-4573-B872-103EF885B3EA}" type="pres">
      <dgm:prSet presAssocID="{2C117E85-DA55-41AE-B87D-89525D7997EA}" presName="child4group" presStyleCnt="0"/>
      <dgm:spPr/>
    </dgm:pt>
    <dgm:pt modelId="{67060297-C046-452C-9C55-D828CDA8771C}" type="pres">
      <dgm:prSet presAssocID="{2C117E85-DA55-41AE-B87D-89525D7997EA}" presName="child4" presStyleLbl="bgAcc1" presStyleIdx="3" presStyleCnt="4"/>
      <dgm:spPr/>
      <dgm:t>
        <a:bodyPr/>
        <a:lstStyle/>
        <a:p>
          <a:endParaRPr lang="uk-UA"/>
        </a:p>
      </dgm:t>
    </dgm:pt>
    <dgm:pt modelId="{66AF90FB-1FE7-4ACA-B80E-DEE6584C943B}" type="pres">
      <dgm:prSet presAssocID="{2C117E85-DA55-41AE-B87D-89525D7997EA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19E212-4C16-4535-9868-592602B2FF4B}" type="pres">
      <dgm:prSet presAssocID="{2C117E85-DA55-41AE-B87D-89525D7997EA}" presName="childPlaceholder" presStyleCnt="0"/>
      <dgm:spPr/>
    </dgm:pt>
    <dgm:pt modelId="{72D880CB-B546-4E2A-B5A2-A5EF1C9988F1}" type="pres">
      <dgm:prSet presAssocID="{2C117E85-DA55-41AE-B87D-89525D7997EA}" presName="circle" presStyleCnt="0"/>
      <dgm:spPr/>
    </dgm:pt>
    <dgm:pt modelId="{2C8D69F2-4EF0-4412-BF9A-E2AD13B98CCE}" type="pres">
      <dgm:prSet presAssocID="{2C117E85-DA55-41AE-B87D-89525D7997EA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027ED18-54F9-434C-875B-84D7964E8BD7}" type="pres">
      <dgm:prSet presAssocID="{2C117E85-DA55-41AE-B87D-89525D7997EA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00E0FFB-7EB2-425D-ACE1-D81D32F808B8}" type="pres">
      <dgm:prSet presAssocID="{2C117E85-DA55-41AE-B87D-89525D7997EA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F50E696-D7C1-4ECD-870D-00D3EA2276AC}" type="pres">
      <dgm:prSet presAssocID="{2C117E85-DA55-41AE-B87D-89525D7997EA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4F1E17D-5531-4CB9-89ED-C9FB52495628}" type="pres">
      <dgm:prSet presAssocID="{2C117E85-DA55-41AE-B87D-89525D7997EA}" presName="quadrantPlaceholder" presStyleCnt="0"/>
      <dgm:spPr/>
    </dgm:pt>
    <dgm:pt modelId="{133E6BE0-78CC-4492-91D3-CEAA755E8BF0}" type="pres">
      <dgm:prSet presAssocID="{2C117E85-DA55-41AE-B87D-89525D7997EA}" presName="center1" presStyleLbl="fgShp" presStyleIdx="0" presStyleCnt="2"/>
      <dgm:spPr/>
    </dgm:pt>
    <dgm:pt modelId="{9EE6C416-7C6A-4E5E-BBA1-D63A44049082}" type="pres">
      <dgm:prSet presAssocID="{2C117E85-DA55-41AE-B87D-89525D7997EA}" presName="center2" presStyleLbl="fgShp" presStyleIdx="1" presStyleCnt="2"/>
      <dgm:spPr/>
    </dgm:pt>
  </dgm:ptLst>
  <dgm:cxnLst>
    <dgm:cxn modelId="{A174BCC9-B54D-4F66-9C23-33D19FC1CDF8}" srcId="{3135A484-4DB4-4EAC-879C-5A30A729B6C0}" destId="{FE148AB8-08E8-4C4E-8426-C3EC165FC15C}" srcOrd="0" destOrd="0" parTransId="{DE7A5620-9154-49EA-AA01-3C5E496B415D}" sibTransId="{E28C235B-71FE-42C1-80CE-082D221AF95A}"/>
    <dgm:cxn modelId="{E319A8D0-2C57-4FBE-A5DE-664D51FE4709}" type="presOf" srcId="{0C1EE84C-935B-4D6A-97F1-DCD78D3CADCC}" destId="{942E7115-2069-428F-B147-FE6565ED2FFC}" srcOrd="0" destOrd="0" presId="urn:microsoft.com/office/officeart/2005/8/layout/cycle4"/>
    <dgm:cxn modelId="{6DE19F5E-6181-4AFD-A999-7F9176C4222A}" srcId="{1BE4735F-D2DC-4746-A461-9ECBCBCB9377}" destId="{1464E0A7-0E34-4617-A8C3-4CB46E8470D0}" srcOrd="0" destOrd="0" parTransId="{5396D359-3200-4C88-B6F1-C0C7E8D9DCAB}" sibTransId="{38B9E803-D8D2-4B3F-8E6A-84C00C28F161}"/>
    <dgm:cxn modelId="{039F74C6-1DBC-4CA7-AAE6-D5A82F48B0C9}" srcId="{1A7148A9-E71B-4921-B465-F517B93B79F1}" destId="{1E1A9DED-830D-4702-8D6D-BBDF71F2599F}" srcOrd="0" destOrd="0" parTransId="{6B4451D5-3E40-4B03-96EC-0141CE9D2D78}" sibTransId="{7A91AD26-0F04-4F77-98BA-3421CDF00D96}"/>
    <dgm:cxn modelId="{DA343540-496A-4D81-850E-CFFD284AE5E2}" type="presOf" srcId="{1BE4735F-D2DC-4746-A461-9ECBCBCB9377}" destId="{5027ED18-54F9-434C-875B-84D7964E8BD7}" srcOrd="0" destOrd="0" presId="urn:microsoft.com/office/officeart/2005/8/layout/cycle4"/>
    <dgm:cxn modelId="{5FB0F1A5-DEE3-41F2-886D-82F04570FBA5}" type="presOf" srcId="{2C117E85-DA55-41AE-B87D-89525D7997EA}" destId="{AB60F033-35CE-44A0-9E98-3FE75B577A84}" srcOrd="0" destOrd="0" presId="urn:microsoft.com/office/officeart/2005/8/layout/cycle4"/>
    <dgm:cxn modelId="{8DA6B148-E763-4C71-84DB-B0B6E60FB3A6}" type="presOf" srcId="{FE148AB8-08E8-4C4E-8426-C3EC165FC15C}" destId="{1DE36C29-7A79-4C8B-B9D4-EBDD7CB80815}" srcOrd="1" destOrd="0" presId="urn:microsoft.com/office/officeart/2005/8/layout/cycle4"/>
    <dgm:cxn modelId="{32880E65-41BE-4376-B2B8-000D832EB26A}" srcId="{2C117E85-DA55-41AE-B87D-89525D7997EA}" destId="{8D6AE76A-6695-4A7F-ACA2-A512AD476DD9}" srcOrd="0" destOrd="0" parTransId="{28C392E0-DFE4-40E0-94E9-492A292EA8CB}" sibTransId="{AEE92A83-DBF4-43A0-9503-518C7E151BF5}"/>
    <dgm:cxn modelId="{AF11E50A-078D-45ED-99F2-F88D64114AAE}" srcId="{8D6AE76A-6695-4A7F-ACA2-A512AD476DD9}" destId="{0C1EE84C-935B-4D6A-97F1-DCD78D3CADCC}" srcOrd="0" destOrd="0" parTransId="{0BC6E891-6F9B-4656-88AD-C4616C1D77E7}" sibTransId="{C0432601-943A-4306-9A17-872C19CFFBED}"/>
    <dgm:cxn modelId="{2233A077-DF48-49E1-8528-D428C5FBCE22}" type="presOf" srcId="{0C1EE84C-935B-4D6A-97F1-DCD78D3CADCC}" destId="{356A6104-866D-490B-B7A7-232E76AC77BD}" srcOrd="1" destOrd="0" presId="urn:microsoft.com/office/officeart/2005/8/layout/cycle4"/>
    <dgm:cxn modelId="{2D7DD0FB-9A58-425B-B8E9-69F68A394847}" srcId="{2C117E85-DA55-41AE-B87D-89525D7997EA}" destId="{1BE4735F-D2DC-4746-A461-9ECBCBCB9377}" srcOrd="1" destOrd="0" parTransId="{104674C1-478E-43D0-BB4B-97F879104B29}" sibTransId="{40CCDC67-A745-4EBE-8561-0AEB2412683A}"/>
    <dgm:cxn modelId="{1DB1B1A3-D5A3-47EB-8796-AE9035638C87}" srcId="{2C117E85-DA55-41AE-B87D-89525D7997EA}" destId="{1A7148A9-E71B-4921-B465-F517B93B79F1}" srcOrd="3" destOrd="0" parTransId="{46DC03DB-6286-4BC9-9967-CFF1260DD606}" sibTransId="{51B8B700-5A91-43CB-B426-43183AA1DF7B}"/>
    <dgm:cxn modelId="{F4DF1F56-9A49-4CCA-9BA0-D41A82144973}" type="presOf" srcId="{1E1A9DED-830D-4702-8D6D-BBDF71F2599F}" destId="{67060297-C046-452C-9C55-D828CDA8771C}" srcOrd="0" destOrd="0" presId="urn:microsoft.com/office/officeart/2005/8/layout/cycle4"/>
    <dgm:cxn modelId="{3276E93A-7917-46FA-93A3-792628611945}" type="presOf" srcId="{1E1A9DED-830D-4702-8D6D-BBDF71F2599F}" destId="{66AF90FB-1FE7-4ACA-B80E-DEE6584C943B}" srcOrd="1" destOrd="0" presId="urn:microsoft.com/office/officeart/2005/8/layout/cycle4"/>
    <dgm:cxn modelId="{26302134-E8E6-4B22-A892-DBA994F5BA0A}" type="presOf" srcId="{1464E0A7-0E34-4617-A8C3-4CB46E8470D0}" destId="{A5E0FC5A-05E7-4E64-B3FE-6B8780EB4789}" srcOrd="1" destOrd="0" presId="urn:microsoft.com/office/officeart/2005/8/layout/cycle4"/>
    <dgm:cxn modelId="{17A52410-0C41-4C7F-90C9-62260A9F32DE}" type="presOf" srcId="{3135A484-4DB4-4EAC-879C-5A30A729B6C0}" destId="{800E0FFB-7EB2-425D-ACE1-D81D32F808B8}" srcOrd="0" destOrd="0" presId="urn:microsoft.com/office/officeart/2005/8/layout/cycle4"/>
    <dgm:cxn modelId="{E9373241-1896-4175-9EFC-45A9F15A6908}" srcId="{2C117E85-DA55-41AE-B87D-89525D7997EA}" destId="{3135A484-4DB4-4EAC-879C-5A30A729B6C0}" srcOrd="2" destOrd="0" parTransId="{E5DEF46D-FBB3-4EAE-8169-52E9CB3DD0DF}" sibTransId="{643523CB-12E7-405B-97D2-F5C631B77687}"/>
    <dgm:cxn modelId="{607198BA-F213-4004-B280-4E7A8CA930A6}" type="presOf" srcId="{1464E0A7-0E34-4617-A8C3-4CB46E8470D0}" destId="{AC420A5A-1260-457B-B613-BDB4F6D09F79}" srcOrd="0" destOrd="0" presId="urn:microsoft.com/office/officeart/2005/8/layout/cycle4"/>
    <dgm:cxn modelId="{D1F3C338-E593-4939-9D44-F33091CB4F82}" type="presOf" srcId="{8D6AE76A-6695-4A7F-ACA2-A512AD476DD9}" destId="{2C8D69F2-4EF0-4412-BF9A-E2AD13B98CCE}" srcOrd="0" destOrd="0" presId="urn:microsoft.com/office/officeart/2005/8/layout/cycle4"/>
    <dgm:cxn modelId="{621728BE-E41B-4F79-8413-3A71BB882579}" type="presOf" srcId="{FE148AB8-08E8-4C4E-8426-C3EC165FC15C}" destId="{0A45FF01-14E3-4913-A39B-EB2791CFE606}" srcOrd="0" destOrd="0" presId="urn:microsoft.com/office/officeart/2005/8/layout/cycle4"/>
    <dgm:cxn modelId="{9163D940-22A2-4417-A79B-2E8085CC89F3}" type="presOf" srcId="{1A7148A9-E71B-4921-B465-F517B93B79F1}" destId="{6F50E696-D7C1-4ECD-870D-00D3EA2276AC}" srcOrd="0" destOrd="0" presId="urn:microsoft.com/office/officeart/2005/8/layout/cycle4"/>
    <dgm:cxn modelId="{FEF43D1C-AEA7-401F-B4F6-4C6CDAB8F85D}" type="presParOf" srcId="{AB60F033-35CE-44A0-9E98-3FE75B577A84}" destId="{E1B8A17C-7827-4D1A-93B6-A785207DACD4}" srcOrd="0" destOrd="0" presId="urn:microsoft.com/office/officeart/2005/8/layout/cycle4"/>
    <dgm:cxn modelId="{45B3F2F7-3CE6-4C5C-9EA1-3BA8B4866E01}" type="presParOf" srcId="{E1B8A17C-7827-4D1A-93B6-A785207DACD4}" destId="{CAEC38E3-B84B-416A-A73A-FDB752425EF9}" srcOrd="0" destOrd="0" presId="urn:microsoft.com/office/officeart/2005/8/layout/cycle4"/>
    <dgm:cxn modelId="{B9AA58E9-51EC-41C4-9018-63177FE2AA5B}" type="presParOf" srcId="{CAEC38E3-B84B-416A-A73A-FDB752425EF9}" destId="{942E7115-2069-428F-B147-FE6565ED2FFC}" srcOrd="0" destOrd="0" presId="urn:microsoft.com/office/officeart/2005/8/layout/cycle4"/>
    <dgm:cxn modelId="{47B50DF6-C5E3-4E6D-B704-DFBA05B9F76F}" type="presParOf" srcId="{CAEC38E3-B84B-416A-A73A-FDB752425EF9}" destId="{356A6104-866D-490B-B7A7-232E76AC77BD}" srcOrd="1" destOrd="0" presId="urn:microsoft.com/office/officeart/2005/8/layout/cycle4"/>
    <dgm:cxn modelId="{81FA5D4E-1222-4B90-8C17-EF4C8B8D43A1}" type="presParOf" srcId="{E1B8A17C-7827-4D1A-93B6-A785207DACD4}" destId="{A4E13B6C-5B58-45E8-8C47-7EF0CC38A60C}" srcOrd="1" destOrd="0" presId="urn:microsoft.com/office/officeart/2005/8/layout/cycle4"/>
    <dgm:cxn modelId="{03C98638-EAE7-4EA7-9D14-6536458CFA29}" type="presParOf" srcId="{A4E13B6C-5B58-45E8-8C47-7EF0CC38A60C}" destId="{AC420A5A-1260-457B-B613-BDB4F6D09F79}" srcOrd="0" destOrd="0" presId="urn:microsoft.com/office/officeart/2005/8/layout/cycle4"/>
    <dgm:cxn modelId="{7829AF49-04C1-4D7D-B389-CF8519B45912}" type="presParOf" srcId="{A4E13B6C-5B58-45E8-8C47-7EF0CC38A60C}" destId="{A5E0FC5A-05E7-4E64-B3FE-6B8780EB4789}" srcOrd="1" destOrd="0" presId="urn:microsoft.com/office/officeart/2005/8/layout/cycle4"/>
    <dgm:cxn modelId="{45A67BB3-AB2D-4A2F-843D-D6E1CAC02692}" type="presParOf" srcId="{E1B8A17C-7827-4D1A-93B6-A785207DACD4}" destId="{77F524FE-A076-4F2C-9F28-42618F5F0919}" srcOrd="2" destOrd="0" presId="urn:microsoft.com/office/officeart/2005/8/layout/cycle4"/>
    <dgm:cxn modelId="{AEA81C77-7815-4D6B-ACE7-2BE2D87DB553}" type="presParOf" srcId="{77F524FE-A076-4F2C-9F28-42618F5F0919}" destId="{0A45FF01-14E3-4913-A39B-EB2791CFE606}" srcOrd="0" destOrd="0" presId="urn:microsoft.com/office/officeart/2005/8/layout/cycle4"/>
    <dgm:cxn modelId="{FFC9A79C-1B98-4616-8E08-89A724A79153}" type="presParOf" srcId="{77F524FE-A076-4F2C-9F28-42618F5F0919}" destId="{1DE36C29-7A79-4C8B-B9D4-EBDD7CB80815}" srcOrd="1" destOrd="0" presId="urn:microsoft.com/office/officeart/2005/8/layout/cycle4"/>
    <dgm:cxn modelId="{0A041C8F-0C94-42A1-B1AA-8F84F1F126A2}" type="presParOf" srcId="{E1B8A17C-7827-4D1A-93B6-A785207DACD4}" destId="{5E392412-9440-4573-B872-103EF885B3EA}" srcOrd="3" destOrd="0" presId="urn:microsoft.com/office/officeart/2005/8/layout/cycle4"/>
    <dgm:cxn modelId="{1E90A38D-0B66-44AC-9C20-9A1F648C702B}" type="presParOf" srcId="{5E392412-9440-4573-B872-103EF885B3EA}" destId="{67060297-C046-452C-9C55-D828CDA8771C}" srcOrd="0" destOrd="0" presId="urn:microsoft.com/office/officeart/2005/8/layout/cycle4"/>
    <dgm:cxn modelId="{CE203FFA-BCD6-450D-A3A6-9DE9B296EA82}" type="presParOf" srcId="{5E392412-9440-4573-B872-103EF885B3EA}" destId="{66AF90FB-1FE7-4ACA-B80E-DEE6584C943B}" srcOrd="1" destOrd="0" presId="urn:microsoft.com/office/officeart/2005/8/layout/cycle4"/>
    <dgm:cxn modelId="{07BD58D9-EB08-4ADA-91E1-45AA285660A9}" type="presParOf" srcId="{E1B8A17C-7827-4D1A-93B6-A785207DACD4}" destId="{1C19E212-4C16-4535-9868-592602B2FF4B}" srcOrd="4" destOrd="0" presId="urn:microsoft.com/office/officeart/2005/8/layout/cycle4"/>
    <dgm:cxn modelId="{DDF3FA9C-601C-482C-BBF1-7047A5FAC7AB}" type="presParOf" srcId="{AB60F033-35CE-44A0-9E98-3FE75B577A84}" destId="{72D880CB-B546-4E2A-B5A2-A5EF1C9988F1}" srcOrd="1" destOrd="0" presId="urn:microsoft.com/office/officeart/2005/8/layout/cycle4"/>
    <dgm:cxn modelId="{A143BDAB-5E54-4744-B4FB-25874D3995D3}" type="presParOf" srcId="{72D880CB-B546-4E2A-B5A2-A5EF1C9988F1}" destId="{2C8D69F2-4EF0-4412-BF9A-E2AD13B98CCE}" srcOrd="0" destOrd="0" presId="urn:microsoft.com/office/officeart/2005/8/layout/cycle4"/>
    <dgm:cxn modelId="{50C764F2-0B57-4ECF-AEE7-0CA3B2AE19E8}" type="presParOf" srcId="{72D880CB-B546-4E2A-B5A2-A5EF1C9988F1}" destId="{5027ED18-54F9-434C-875B-84D7964E8BD7}" srcOrd="1" destOrd="0" presId="urn:microsoft.com/office/officeart/2005/8/layout/cycle4"/>
    <dgm:cxn modelId="{7436B337-CAC9-478A-8A21-0D7BE57666DF}" type="presParOf" srcId="{72D880CB-B546-4E2A-B5A2-A5EF1C9988F1}" destId="{800E0FFB-7EB2-425D-ACE1-D81D32F808B8}" srcOrd="2" destOrd="0" presId="urn:microsoft.com/office/officeart/2005/8/layout/cycle4"/>
    <dgm:cxn modelId="{B51C614E-8D05-41CD-8F41-A5D7FC0899D1}" type="presParOf" srcId="{72D880CB-B546-4E2A-B5A2-A5EF1C9988F1}" destId="{6F50E696-D7C1-4ECD-870D-00D3EA2276AC}" srcOrd="3" destOrd="0" presId="urn:microsoft.com/office/officeart/2005/8/layout/cycle4"/>
    <dgm:cxn modelId="{0106BF5D-1ACE-46A7-BD33-F7F778FDE37B}" type="presParOf" srcId="{72D880CB-B546-4E2A-B5A2-A5EF1C9988F1}" destId="{74F1E17D-5531-4CB9-89ED-C9FB52495628}" srcOrd="4" destOrd="0" presId="urn:microsoft.com/office/officeart/2005/8/layout/cycle4"/>
    <dgm:cxn modelId="{B76A2002-EB13-4C80-8BDE-4C242E2FA88E}" type="presParOf" srcId="{AB60F033-35CE-44A0-9E98-3FE75B577A84}" destId="{133E6BE0-78CC-4492-91D3-CEAA755E8BF0}" srcOrd="2" destOrd="0" presId="urn:microsoft.com/office/officeart/2005/8/layout/cycle4"/>
    <dgm:cxn modelId="{8B875E0D-5804-4325-A6D4-6C18A17D9177}" type="presParOf" srcId="{AB60F033-35CE-44A0-9E98-3FE75B577A84}" destId="{9EE6C416-7C6A-4E5E-BBA1-D63A4404908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04F21C-4637-441D-8B22-163C1529A402}" type="doc">
      <dgm:prSet loTypeId="urn:microsoft.com/office/officeart/2008/layout/PictureStrips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A8B3E8C-3A2E-478D-91E2-E7559626DC01}">
      <dgm:prSet phldrT="[Текст]" custT="1"/>
      <dgm:spPr>
        <a:solidFill>
          <a:srgbClr val="F7A7EF">
            <a:alpha val="40000"/>
          </a:srgbClr>
        </a:solidFill>
      </dgm:spPr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A6972CBA-F543-416E-9EBF-0480BE1ABD34}" type="parTrans" cxnId="{15BA06CF-C09B-4EF5-A1F8-9C3EB4F64F5A}">
      <dgm:prSet/>
      <dgm:spPr/>
      <dgm:t>
        <a:bodyPr/>
        <a:lstStyle/>
        <a:p>
          <a:endParaRPr lang="ru-RU"/>
        </a:p>
      </dgm:t>
    </dgm:pt>
    <dgm:pt modelId="{56406713-DCBE-4FB1-983B-2CE8F5FF5491}" type="sibTrans" cxnId="{15BA06CF-C09B-4EF5-A1F8-9C3EB4F64F5A}">
      <dgm:prSet/>
      <dgm:spPr/>
      <dgm:t>
        <a:bodyPr/>
        <a:lstStyle/>
        <a:p>
          <a:endParaRPr lang="ru-RU"/>
        </a:p>
      </dgm:t>
    </dgm:pt>
    <dgm:pt modelId="{BAF2BCEB-4069-4E62-AA9D-B7F6353DD4DF}">
      <dgm:prSet phldrT="[Текст]" custT="1"/>
      <dgm:spPr>
        <a:solidFill>
          <a:srgbClr val="F7A7EF">
            <a:alpha val="40000"/>
          </a:srgbClr>
        </a:solidFill>
      </dgm:spPr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AC80BBA3-E7EE-46B5-876A-BABAEBEA6D5E}" type="parTrans" cxnId="{B0508338-B342-456F-830A-26779C0DFE04}">
      <dgm:prSet/>
      <dgm:spPr/>
      <dgm:t>
        <a:bodyPr/>
        <a:lstStyle/>
        <a:p>
          <a:endParaRPr lang="ru-RU"/>
        </a:p>
      </dgm:t>
    </dgm:pt>
    <dgm:pt modelId="{2BCEA759-96FC-4B5A-9490-B07B55AD7F10}" type="sibTrans" cxnId="{B0508338-B342-456F-830A-26779C0DFE04}">
      <dgm:prSet/>
      <dgm:spPr/>
      <dgm:t>
        <a:bodyPr/>
        <a:lstStyle/>
        <a:p>
          <a:endParaRPr lang="ru-RU"/>
        </a:p>
      </dgm:t>
    </dgm:pt>
    <dgm:pt modelId="{D6C2CB17-E390-41EA-8FC3-964A52B00FFB}">
      <dgm:prSet phldrT="[Текст]" custT="1"/>
      <dgm:spPr>
        <a:solidFill>
          <a:srgbClr val="F7A7EF">
            <a:alpha val="40000"/>
          </a:srgbClr>
        </a:solidFill>
      </dgm:spPr>
      <dgm:t>
        <a:bodyPr/>
        <a:lstStyle/>
        <a:p>
          <a:r>
            <a:rPr lang="uk-UA" sz="800" dirty="0" smtClean="0"/>
            <a:t>.</a:t>
          </a:r>
          <a:endParaRPr lang="ru-RU" sz="800" dirty="0"/>
        </a:p>
      </dgm:t>
    </dgm:pt>
    <dgm:pt modelId="{BBD982FE-F823-4077-8CC1-1CAA99AB160D}" type="parTrans" cxnId="{23C444DD-88B4-4E85-B124-C2C05362E436}">
      <dgm:prSet/>
      <dgm:spPr/>
      <dgm:t>
        <a:bodyPr/>
        <a:lstStyle/>
        <a:p>
          <a:endParaRPr lang="ru-RU"/>
        </a:p>
      </dgm:t>
    </dgm:pt>
    <dgm:pt modelId="{182FE045-5EF2-4BC5-A6DC-027283960FD9}" type="sibTrans" cxnId="{23C444DD-88B4-4E85-B124-C2C05362E436}">
      <dgm:prSet/>
      <dgm:spPr/>
      <dgm:t>
        <a:bodyPr/>
        <a:lstStyle/>
        <a:p>
          <a:endParaRPr lang="ru-RU"/>
        </a:p>
      </dgm:t>
    </dgm:pt>
    <dgm:pt modelId="{267BFB9A-08F8-4C8C-A0EF-BCF2C249CE74}">
      <dgm:prSet/>
      <dgm:spPr>
        <a:solidFill>
          <a:srgbClr val="F7A7EF">
            <a:alpha val="40000"/>
          </a:srgbClr>
        </a:solidFill>
      </dgm:spPr>
      <dgm:t>
        <a:bodyPr/>
        <a:lstStyle/>
        <a:p>
          <a:endParaRPr lang="ru-RU"/>
        </a:p>
      </dgm:t>
    </dgm:pt>
    <dgm:pt modelId="{4250571E-01B9-4F80-9F7A-980E22EC1455}" type="parTrans" cxnId="{D9713D0C-33F8-4FFD-A451-B5BD7FB4D5AD}">
      <dgm:prSet/>
      <dgm:spPr/>
      <dgm:t>
        <a:bodyPr/>
        <a:lstStyle/>
        <a:p>
          <a:endParaRPr lang="ru-RU"/>
        </a:p>
      </dgm:t>
    </dgm:pt>
    <dgm:pt modelId="{4071419E-281B-48F4-8767-ADC2BAC4B105}" type="sibTrans" cxnId="{D9713D0C-33F8-4FFD-A451-B5BD7FB4D5AD}">
      <dgm:prSet/>
      <dgm:spPr/>
      <dgm:t>
        <a:bodyPr/>
        <a:lstStyle/>
        <a:p>
          <a:endParaRPr lang="ru-RU"/>
        </a:p>
      </dgm:t>
    </dgm:pt>
    <dgm:pt modelId="{BE9F2A86-B0C2-46A2-A36A-87C80F3BCEE2}">
      <dgm:prSet/>
      <dgm:spPr>
        <a:solidFill>
          <a:srgbClr val="F7A7EF">
            <a:alpha val="40000"/>
          </a:srgbClr>
        </a:solidFill>
      </dgm:spPr>
      <dgm:t>
        <a:bodyPr/>
        <a:lstStyle/>
        <a:p>
          <a:endParaRPr lang="ru-RU"/>
        </a:p>
      </dgm:t>
    </dgm:pt>
    <dgm:pt modelId="{4596E1FA-C493-4396-A853-96F9B571656B}" type="parTrans" cxnId="{9A93F84F-BE2C-4AF6-A741-6D2A3354FE42}">
      <dgm:prSet/>
      <dgm:spPr/>
      <dgm:t>
        <a:bodyPr/>
        <a:lstStyle/>
        <a:p>
          <a:endParaRPr lang="ru-RU"/>
        </a:p>
      </dgm:t>
    </dgm:pt>
    <dgm:pt modelId="{A7CEC343-5B87-4A76-BC4C-C2338FB9B151}" type="sibTrans" cxnId="{9A93F84F-BE2C-4AF6-A741-6D2A3354FE42}">
      <dgm:prSet/>
      <dgm:spPr/>
      <dgm:t>
        <a:bodyPr/>
        <a:lstStyle/>
        <a:p>
          <a:endParaRPr lang="ru-RU"/>
        </a:p>
      </dgm:t>
    </dgm:pt>
    <dgm:pt modelId="{C33B32F4-26EE-458E-A921-E78F808E95B6}">
      <dgm:prSet/>
      <dgm:spPr>
        <a:solidFill>
          <a:srgbClr val="F7A7EF">
            <a:alpha val="40000"/>
          </a:srgbClr>
        </a:solidFill>
      </dgm:spPr>
      <dgm:t>
        <a:bodyPr/>
        <a:lstStyle/>
        <a:p>
          <a:endParaRPr lang="ru-RU"/>
        </a:p>
      </dgm:t>
    </dgm:pt>
    <dgm:pt modelId="{F6955835-AEC2-419C-A2ED-08EED6A75355}" type="parTrans" cxnId="{7E98BF8A-39EF-4A36-BE89-B978A96D3AF6}">
      <dgm:prSet/>
      <dgm:spPr/>
      <dgm:t>
        <a:bodyPr/>
        <a:lstStyle/>
        <a:p>
          <a:endParaRPr lang="ru-RU"/>
        </a:p>
      </dgm:t>
    </dgm:pt>
    <dgm:pt modelId="{4CBDFDC2-51E9-4130-A961-E1DA13C0A045}" type="sibTrans" cxnId="{7E98BF8A-39EF-4A36-BE89-B978A96D3AF6}">
      <dgm:prSet/>
      <dgm:spPr/>
      <dgm:t>
        <a:bodyPr/>
        <a:lstStyle/>
        <a:p>
          <a:endParaRPr lang="ru-RU"/>
        </a:p>
      </dgm:t>
    </dgm:pt>
    <dgm:pt modelId="{8F2811F4-BD31-4884-8094-93E5430BA3CB}" type="pres">
      <dgm:prSet presAssocID="{5A04F21C-4637-441D-8B22-163C1529A40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AB8AAD-A510-4821-A701-8E4C9C862669}" type="pres">
      <dgm:prSet presAssocID="{1A8B3E8C-3A2E-478D-91E2-E7559626DC01}" presName="composite" presStyleCnt="0"/>
      <dgm:spPr/>
    </dgm:pt>
    <dgm:pt modelId="{54B00E43-B658-4190-B1AB-D3E85A088B13}" type="pres">
      <dgm:prSet presAssocID="{1A8B3E8C-3A2E-478D-91E2-E7559626DC01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8E546B-794B-443F-B243-5F2A4D287AF2}" type="pres">
      <dgm:prSet presAssocID="{1A8B3E8C-3A2E-478D-91E2-E7559626DC01}" presName="rect2" presStyleLbl="fgImgPlace1" presStyleIdx="0" presStyleCnt="6"/>
      <dgm:spPr>
        <a:solidFill>
          <a:srgbClr val="DF45BE"/>
        </a:solidFill>
      </dgm:spPr>
    </dgm:pt>
    <dgm:pt modelId="{890294DF-F1BD-4BBE-A693-009BC2554CBA}" type="pres">
      <dgm:prSet presAssocID="{56406713-DCBE-4FB1-983B-2CE8F5FF5491}" presName="sibTrans" presStyleCnt="0"/>
      <dgm:spPr/>
    </dgm:pt>
    <dgm:pt modelId="{A66CEAA1-967F-414A-8E10-4B0CCC0D447E}" type="pres">
      <dgm:prSet presAssocID="{BAF2BCEB-4069-4E62-AA9D-B7F6353DD4DF}" presName="composite" presStyleCnt="0"/>
      <dgm:spPr/>
    </dgm:pt>
    <dgm:pt modelId="{7F754995-21BA-47B2-B68C-7FA6F9753374}" type="pres">
      <dgm:prSet presAssocID="{BAF2BCEB-4069-4E62-AA9D-B7F6353DD4DF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94D946-0F00-48B9-B0F6-DA902611C4AD}" type="pres">
      <dgm:prSet presAssocID="{BAF2BCEB-4069-4E62-AA9D-B7F6353DD4DF}" presName="rect2" presStyleLbl="fgImgPlace1" presStyleIdx="1" presStyleCnt="6"/>
      <dgm:spPr>
        <a:solidFill>
          <a:srgbClr val="DF45BE"/>
        </a:solidFill>
      </dgm:spPr>
    </dgm:pt>
    <dgm:pt modelId="{05A78C91-5601-4739-907A-44EFEF39D9AF}" type="pres">
      <dgm:prSet presAssocID="{2BCEA759-96FC-4B5A-9490-B07B55AD7F10}" presName="sibTrans" presStyleCnt="0"/>
      <dgm:spPr/>
    </dgm:pt>
    <dgm:pt modelId="{7D4AC9B6-CD34-4D31-A3EE-FDB3F2660708}" type="pres">
      <dgm:prSet presAssocID="{D6C2CB17-E390-41EA-8FC3-964A52B00FFB}" presName="composite" presStyleCnt="0"/>
      <dgm:spPr/>
    </dgm:pt>
    <dgm:pt modelId="{836A832C-A2D9-4A9F-B09A-44CCEC7642B5}" type="pres">
      <dgm:prSet presAssocID="{D6C2CB17-E390-41EA-8FC3-964A52B00FFB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BCF76D-7B0E-4692-AC95-3F82D15BDD41}" type="pres">
      <dgm:prSet presAssocID="{D6C2CB17-E390-41EA-8FC3-964A52B00FFB}" presName="rect2" presStyleLbl="fgImgPlace1" presStyleIdx="2" presStyleCnt="6"/>
      <dgm:spPr>
        <a:solidFill>
          <a:srgbClr val="DF45BE"/>
        </a:solidFill>
      </dgm:spPr>
    </dgm:pt>
    <dgm:pt modelId="{B06FEFDE-41AF-4D0E-835D-4ABC7146BAE7}" type="pres">
      <dgm:prSet presAssocID="{182FE045-5EF2-4BC5-A6DC-027283960FD9}" presName="sibTrans" presStyleCnt="0"/>
      <dgm:spPr/>
    </dgm:pt>
    <dgm:pt modelId="{4F6CFB21-696A-49D2-9C41-76C806CECA6E}" type="pres">
      <dgm:prSet presAssocID="{BE9F2A86-B0C2-46A2-A36A-87C80F3BCEE2}" presName="composite" presStyleCnt="0"/>
      <dgm:spPr/>
    </dgm:pt>
    <dgm:pt modelId="{2151AEF5-0824-479B-8589-9D5C2FCC1766}" type="pres">
      <dgm:prSet presAssocID="{BE9F2A86-B0C2-46A2-A36A-87C80F3BCEE2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30F04-426E-4949-AE07-3C59AA181FE5}" type="pres">
      <dgm:prSet presAssocID="{BE9F2A86-B0C2-46A2-A36A-87C80F3BCEE2}" presName="rect2" presStyleLbl="fgImgPlace1" presStyleIdx="3" presStyleCnt="6"/>
      <dgm:spPr>
        <a:solidFill>
          <a:srgbClr val="DF45BE"/>
        </a:solidFill>
      </dgm:spPr>
    </dgm:pt>
    <dgm:pt modelId="{44298E8B-6680-4B3A-B0BB-19646CDDE05F}" type="pres">
      <dgm:prSet presAssocID="{A7CEC343-5B87-4A76-BC4C-C2338FB9B151}" presName="sibTrans" presStyleCnt="0"/>
      <dgm:spPr/>
    </dgm:pt>
    <dgm:pt modelId="{81B707F5-3091-4CD7-B784-31B9CBB297F0}" type="pres">
      <dgm:prSet presAssocID="{267BFB9A-08F8-4C8C-A0EF-BCF2C249CE74}" presName="composite" presStyleCnt="0"/>
      <dgm:spPr/>
    </dgm:pt>
    <dgm:pt modelId="{D056A424-1359-4C03-A3DE-132BDB2ADEB6}" type="pres">
      <dgm:prSet presAssocID="{267BFB9A-08F8-4C8C-A0EF-BCF2C249CE74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FA49DE-23B1-4429-BAAD-09030E17A490}" type="pres">
      <dgm:prSet presAssocID="{267BFB9A-08F8-4C8C-A0EF-BCF2C249CE74}" presName="rect2" presStyleLbl="fgImgPlace1" presStyleIdx="4" presStyleCnt="6"/>
      <dgm:spPr>
        <a:solidFill>
          <a:srgbClr val="DF45BE"/>
        </a:solidFill>
      </dgm:spPr>
    </dgm:pt>
    <dgm:pt modelId="{3246DCAE-19BB-4308-8E9B-57C2838BF60F}" type="pres">
      <dgm:prSet presAssocID="{4071419E-281B-48F4-8767-ADC2BAC4B105}" presName="sibTrans" presStyleCnt="0"/>
      <dgm:spPr/>
    </dgm:pt>
    <dgm:pt modelId="{AB715036-48A4-457F-9432-47E140251340}" type="pres">
      <dgm:prSet presAssocID="{C33B32F4-26EE-458E-A921-E78F808E95B6}" presName="composite" presStyleCnt="0"/>
      <dgm:spPr/>
    </dgm:pt>
    <dgm:pt modelId="{513BB9C0-B4C6-42E8-9247-6658F9389B15}" type="pres">
      <dgm:prSet presAssocID="{C33B32F4-26EE-458E-A921-E78F808E95B6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79EAC5-BDB1-471A-A0E2-D62811B1685D}" type="pres">
      <dgm:prSet presAssocID="{C33B32F4-26EE-458E-A921-E78F808E95B6}" presName="rect2" presStyleLbl="fgImgPlace1" presStyleIdx="5" presStyleCnt="6"/>
      <dgm:spPr>
        <a:solidFill>
          <a:srgbClr val="DF45BE"/>
        </a:solidFill>
      </dgm:spPr>
    </dgm:pt>
  </dgm:ptLst>
  <dgm:cxnLst>
    <dgm:cxn modelId="{7E98BF8A-39EF-4A36-BE89-B978A96D3AF6}" srcId="{5A04F21C-4637-441D-8B22-163C1529A402}" destId="{C33B32F4-26EE-458E-A921-E78F808E95B6}" srcOrd="5" destOrd="0" parTransId="{F6955835-AEC2-419C-A2ED-08EED6A75355}" sibTransId="{4CBDFDC2-51E9-4130-A961-E1DA13C0A045}"/>
    <dgm:cxn modelId="{CB6CDF31-0C75-4EE8-A26B-19DCA5879C0A}" type="presOf" srcId="{267BFB9A-08F8-4C8C-A0EF-BCF2C249CE74}" destId="{D056A424-1359-4C03-A3DE-132BDB2ADEB6}" srcOrd="0" destOrd="0" presId="urn:microsoft.com/office/officeart/2008/layout/PictureStrips"/>
    <dgm:cxn modelId="{E2869CAD-2809-430C-B4E9-DFADC3CD2B39}" type="presOf" srcId="{BE9F2A86-B0C2-46A2-A36A-87C80F3BCEE2}" destId="{2151AEF5-0824-479B-8589-9D5C2FCC1766}" srcOrd="0" destOrd="0" presId="urn:microsoft.com/office/officeart/2008/layout/PictureStrips"/>
    <dgm:cxn modelId="{9A93F84F-BE2C-4AF6-A741-6D2A3354FE42}" srcId="{5A04F21C-4637-441D-8B22-163C1529A402}" destId="{BE9F2A86-B0C2-46A2-A36A-87C80F3BCEE2}" srcOrd="3" destOrd="0" parTransId="{4596E1FA-C493-4396-A853-96F9B571656B}" sibTransId="{A7CEC343-5B87-4A76-BC4C-C2338FB9B151}"/>
    <dgm:cxn modelId="{B276CA04-423C-44AF-82D6-A972D461DDCB}" type="presOf" srcId="{BAF2BCEB-4069-4E62-AA9D-B7F6353DD4DF}" destId="{7F754995-21BA-47B2-B68C-7FA6F9753374}" srcOrd="0" destOrd="0" presId="urn:microsoft.com/office/officeart/2008/layout/PictureStrips"/>
    <dgm:cxn modelId="{D9713D0C-33F8-4FFD-A451-B5BD7FB4D5AD}" srcId="{5A04F21C-4637-441D-8B22-163C1529A402}" destId="{267BFB9A-08F8-4C8C-A0EF-BCF2C249CE74}" srcOrd="4" destOrd="0" parTransId="{4250571E-01B9-4F80-9F7A-980E22EC1455}" sibTransId="{4071419E-281B-48F4-8767-ADC2BAC4B105}"/>
    <dgm:cxn modelId="{8548BE98-691B-4C65-829E-BA5945409764}" type="presOf" srcId="{5A04F21C-4637-441D-8B22-163C1529A402}" destId="{8F2811F4-BD31-4884-8094-93E5430BA3CB}" srcOrd="0" destOrd="0" presId="urn:microsoft.com/office/officeart/2008/layout/PictureStrips"/>
    <dgm:cxn modelId="{23C444DD-88B4-4E85-B124-C2C05362E436}" srcId="{5A04F21C-4637-441D-8B22-163C1529A402}" destId="{D6C2CB17-E390-41EA-8FC3-964A52B00FFB}" srcOrd="2" destOrd="0" parTransId="{BBD982FE-F823-4077-8CC1-1CAA99AB160D}" sibTransId="{182FE045-5EF2-4BC5-A6DC-027283960FD9}"/>
    <dgm:cxn modelId="{80D74376-8DFE-4168-8526-C5CFDC133677}" type="presOf" srcId="{C33B32F4-26EE-458E-A921-E78F808E95B6}" destId="{513BB9C0-B4C6-42E8-9247-6658F9389B15}" srcOrd="0" destOrd="0" presId="urn:microsoft.com/office/officeart/2008/layout/PictureStrips"/>
    <dgm:cxn modelId="{8C69486B-92B8-4B84-B6E5-B4BBF8137373}" type="presOf" srcId="{1A8B3E8C-3A2E-478D-91E2-E7559626DC01}" destId="{54B00E43-B658-4190-B1AB-D3E85A088B13}" srcOrd="0" destOrd="0" presId="urn:microsoft.com/office/officeart/2008/layout/PictureStrips"/>
    <dgm:cxn modelId="{B0508338-B342-456F-830A-26779C0DFE04}" srcId="{5A04F21C-4637-441D-8B22-163C1529A402}" destId="{BAF2BCEB-4069-4E62-AA9D-B7F6353DD4DF}" srcOrd="1" destOrd="0" parTransId="{AC80BBA3-E7EE-46B5-876A-BABAEBEA6D5E}" sibTransId="{2BCEA759-96FC-4B5A-9490-B07B55AD7F10}"/>
    <dgm:cxn modelId="{15BA06CF-C09B-4EF5-A1F8-9C3EB4F64F5A}" srcId="{5A04F21C-4637-441D-8B22-163C1529A402}" destId="{1A8B3E8C-3A2E-478D-91E2-E7559626DC01}" srcOrd="0" destOrd="0" parTransId="{A6972CBA-F543-416E-9EBF-0480BE1ABD34}" sibTransId="{56406713-DCBE-4FB1-983B-2CE8F5FF5491}"/>
    <dgm:cxn modelId="{997DF35A-9B28-4193-BE02-E0796B8CCFE6}" type="presOf" srcId="{D6C2CB17-E390-41EA-8FC3-964A52B00FFB}" destId="{836A832C-A2D9-4A9F-B09A-44CCEC7642B5}" srcOrd="0" destOrd="0" presId="urn:microsoft.com/office/officeart/2008/layout/PictureStrips"/>
    <dgm:cxn modelId="{277118B8-F2D9-4F22-B43B-AD4A5882D48F}" type="presParOf" srcId="{8F2811F4-BD31-4884-8094-93E5430BA3CB}" destId="{17AB8AAD-A510-4821-A701-8E4C9C862669}" srcOrd="0" destOrd="0" presId="urn:microsoft.com/office/officeart/2008/layout/PictureStrips"/>
    <dgm:cxn modelId="{C97AF3CF-9E26-42F7-8F1D-D9F9B771959B}" type="presParOf" srcId="{17AB8AAD-A510-4821-A701-8E4C9C862669}" destId="{54B00E43-B658-4190-B1AB-D3E85A088B13}" srcOrd="0" destOrd="0" presId="urn:microsoft.com/office/officeart/2008/layout/PictureStrips"/>
    <dgm:cxn modelId="{3C01DD73-4A14-4362-86BC-C7DE195F4AF1}" type="presParOf" srcId="{17AB8AAD-A510-4821-A701-8E4C9C862669}" destId="{668E546B-794B-443F-B243-5F2A4D287AF2}" srcOrd="1" destOrd="0" presId="urn:microsoft.com/office/officeart/2008/layout/PictureStrips"/>
    <dgm:cxn modelId="{0731C43C-46FE-43A9-848A-342F04139E97}" type="presParOf" srcId="{8F2811F4-BD31-4884-8094-93E5430BA3CB}" destId="{890294DF-F1BD-4BBE-A693-009BC2554CBA}" srcOrd="1" destOrd="0" presId="urn:microsoft.com/office/officeart/2008/layout/PictureStrips"/>
    <dgm:cxn modelId="{028F7A02-45CA-46AA-A22A-A36ACA88B94A}" type="presParOf" srcId="{8F2811F4-BD31-4884-8094-93E5430BA3CB}" destId="{A66CEAA1-967F-414A-8E10-4B0CCC0D447E}" srcOrd="2" destOrd="0" presId="urn:microsoft.com/office/officeart/2008/layout/PictureStrips"/>
    <dgm:cxn modelId="{22B255B9-6DE0-4606-93AF-7ABFE42B7841}" type="presParOf" srcId="{A66CEAA1-967F-414A-8E10-4B0CCC0D447E}" destId="{7F754995-21BA-47B2-B68C-7FA6F9753374}" srcOrd="0" destOrd="0" presId="urn:microsoft.com/office/officeart/2008/layout/PictureStrips"/>
    <dgm:cxn modelId="{FC3D8FD4-4BDE-4151-8456-34FFEC306BE6}" type="presParOf" srcId="{A66CEAA1-967F-414A-8E10-4B0CCC0D447E}" destId="{4694D946-0F00-48B9-B0F6-DA902611C4AD}" srcOrd="1" destOrd="0" presId="urn:microsoft.com/office/officeart/2008/layout/PictureStrips"/>
    <dgm:cxn modelId="{7CC2A35F-57C3-4DA9-A2F2-9A4E68A3D286}" type="presParOf" srcId="{8F2811F4-BD31-4884-8094-93E5430BA3CB}" destId="{05A78C91-5601-4739-907A-44EFEF39D9AF}" srcOrd="3" destOrd="0" presId="urn:microsoft.com/office/officeart/2008/layout/PictureStrips"/>
    <dgm:cxn modelId="{80CE9AF7-CE39-48FF-B85D-4C1BA2C6C1A8}" type="presParOf" srcId="{8F2811F4-BD31-4884-8094-93E5430BA3CB}" destId="{7D4AC9B6-CD34-4D31-A3EE-FDB3F2660708}" srcOrd="4" destOrd="0" presId="urn:microsoft.com/office/officeart/2008/layout/PictureStrips"/>
    <dgm:cxn modelId="{A7AC66AC-0738-4FFD-A619-01C3795D54E5}" type="presParOf" srcId="{7D4AC9B6-CD34-4D31-A3EE-FDB3F2660708}" destId="{836A832C-A2D9-4A9F-B09A-44CCEC7642B5}" srcOrd="0" destOrd="0" presId="urn:microsoft.com/office/officeart/2008/layout/PictureStrips"/>
    <dgm:cxn modelId="{6BC7C9E8-8076-4DD2-89F9-DB437079D839}" type="presParOf" srcId="{7D4AC9B6-CD34-4D31-A3EE-FDB3F2660708}" destId="{FFBCF76D-7B0E-4692-AC95-3F82D15BDD41}" srcOrd="1" destOrd="0" presId="urn:microsoft.com/office/officeart/2008/layout/PictureStrips"/>
    <dgm:cxn modelId="{02138973-486C-4762-90E0-B5C1BC95795C}" type="presParOf" srcId="{8F2811F4-BD31-4884-8094-93E5430BA3CB}" destId="{B06FEFDE-41AF-4D0E-835D-4ABC7146BAE7}" srcOrd="5" destOrd="0" presId="urn:microsoft.com/office/officeart/2008/layout/PictureStrips"/>
    <dgm:cxn modelId="{0381B679-513A-40EA-86FB-5C7C7E1C9FC2}" type="presParOf" srcId="{8F2811F4-BD31-4884-8094-93E5430BA3CB}" destId="{4F6CFB21-696A-49D2-9C41-76C806CECA6E}" srcOrd="6" destOrd="0" presId="urn:microsoft.com/office/officeart/2008/layout/PictureStrips"/>
    <dgm:cxn modelId="{03991682-47EB-46E1-800A-CE85618B7D96}" type="presParOf" srcId="{4F6CFB21-696A-49D2-9C41-76C806CECA6E}" destId="{2151AEF5-0824-479B-8589-9D5C2FCC1766}" srcOrd="0" destOrd="0" presId="urn:microsoft.com/office/officeart/2008/layout/PictureStrips"/>
    <dgm:cxn modelId="{4CFA86A7-E575-4C8A-B390-98AF8657A102}" type="presParOf" srcId="{4F6CFB21-696A-49D2-9C41-76C806CECA6E}" destId="{14530F04-426E-4949-AE07-3C59AA181FE5}" srcOrd="1" destOrd="0" presId="urn:microsoft.com/office/officeart/2008/layout/PictureStrips"/>
    <dgm:cxn modelId="{6187728F-A524-4DAF-8C38-B16151E88A35}" type="presParOf" srcId="{8F2811F4-BD31-4884-8094-93E5430BA3CB}" destId="{44298E8B-6680-4B3A-B0BB-19646CDDE05F}" srcOrd="7" destOrd="0" presId="urn:microsoft.com/office/officeart/2008/layout/PictureStrips"/>
    <dgm:cxn modelId="{B3E4AEDB-C19F-4D36-9896-1B81E53FC309}" type="presParOf" srcId="{8F2811F4-BD31-4884-8094-93E5430BA3CB}" destId="{81B707F5-3091-4CD7-B784-31B9CBB297F0}" srcOrd="8" destOrd="0" presId="urn:microsoft.com/office/officeart/2008/layout/PictureStrips"/>
    <dgm:cxn modelId="{61C14D67-80E5-4395-9A2E-082CE65554A2}" type="presParOf" srcId="{81B707F5-3091-4CD7-B784-31B9CBB297F0}" destId="{D056A424-1359-4C03-A3DE-132BDB2ADEB6}" srcOrd="0" destOrd="0" presId="urn:microsoft.com/office/officeart/2008/layout/PictureStrips"/>
    <dgm:cxn modelId="{45B15D59-C7FA-4160-82A9-4867EC656E80}" type="presParOf" srcId="{81B707F5-3091-4CD7-B784-31B9CBB297F0}" destId="{1BFA49DE-23B1-4429-BAAD-09030E17A490}" srcOrd="1" destOrd="0" presId="urn:microsoft.com/office/officeart/2008/layout/PictureStrips"/>
    <dgm:cxn modelId="{9B24FC6B-DBB1-4553-8295-7C7E80DD8584}" type="presParOf" srcId="{8F2811F4-BD31-4884-8094-93E5430BA3CB}" destId="{3246DCAE-19BB-4308-8E9B-57C2838BF60F}" srcOrd="9" destOrd="0" presId="urn:microsoft.com/office/officeart/2008/layout/PictureStrips"/>
    <dgm:cxn modelId="{546B3B0A-A239-4FAC-B756-6F1A0A35B45C}" type="presParOf" srcId="{8F2811F4-BD31-4884-8094-93E5430BA3CB}" destId="{AB715036-48A4-457F-9432-47E140251340}" srcOrd="10" destOrd="0" presId="urn:microsoft.com/office/officeart/2008/layout/PictureStrips"/>
    <dgm:cxn modelId="{12814255-C5DD-4688-8EAE-81C295EC375D}" type="presParOf" srcId="{AB715036-48A4-457F-9432-47E140251340}" destId="{513BB9C0-B4C6-42E8-9247-6658F9389B15}" srcOrd="0" destOrd="0" presId="urn:microsoft.com/office/officeart/2008/layout/PictureStrips"/>
    <dgm:cxn modelId="{93675548-C83C-4B47-B59E-24E870E5755C}" type="presParOf" srcId="{AB715036-48A4-457F-9432-47E140251340}" destId="{2D79EAC5-BDB1-471A-A0E2-D62811B1685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4B8FF-C9EF-4125-9FBE-7F40B7D828D7}">
      <dsp:nvSpPr>
        <dsp:cNvPr id="0" name=""/>
        <dsp:cNvSpPr/>
      </dsp:nvSpPr>
      <dsp:spPr>
        <a:xfrm>
          <a:off x="2745548" y="1954639"/>
          <a:ext cx="1147489" cy="11474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Життя - </a:t>
          </a:r>
          <a:r>
            <a:rPr lang="ru-RU" sz="1400" kern="1200" dirty="0" err="1"/>
            <a:t>це</a:t>
          </a:r>
          <a:r>
            <a:rPr lang="ru-RU" sz="1400" kern="1200" dirty="0"/>
            <a:t>...</a:t>
          </a:r>
        </a:p>
      </dsp:txBody>
      <dsp:txXfrm>
        <a:off x="2913594" y="2122685"/>
        <a:ext cx="811397" cy="811397"/>
      </dsp:txXfrm>
    </dsp:sp>
    <dsp:sp modelId="{B2A4576D-0689-47F1-9D36-F5B27D7AC27E}">
      <dsp:nvSpPr>
        <dsp:cNvPr id="0" name=""/>
        <dsp:cNvSpPr/>
      </dsp:nvSpPr>
      <dsp:spPr>
        <a:xfrm rot="16200000">
          <a:off x="2917384" y="1537174"/>
          <a:ext cx="803816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803816" y="155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99197" y="1532635"/>
        <a:ext cx="40190" cy="40190"/>
      </dsp:txXfrm>
    </dsp:sp>
    <dsp:sp modelId="{69618683-B625-43CA-AA41-2916F0A956E0}">
      <dsp:nvSpPr>
        <dsp:cNvPr id="0" name=""/>
        <dsp:cNvSpPr/>
      </dsp:nvSpPr>
      <dsp:spPr>
        <a:xfrm>
          <a:off x="2745548" y="3332"/>
          <a:ext cx="1147489" cy="11474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300" kern="1200"/>
        </a:p>
      </dsp:txBody>
      <dsp:txXfrm>
        <a:off x="2913594" y="171378"/>
        <a:ext cx="811397" cy="811397"/>
      </dsp:txXfrm>
    </dsp:sp>
    <dsp:sp modelId="{6ABDEE59-EFEC-4E6A-BA1A-48AA3FF9687F}">
      <dsp:nvSpPr>
        <dsp:cNvPr id="0" name=""/>
        <dsp:cNvSpPr/>
      </dsp:nvSpPr>
      <dsp:spPr>
        <a:xfrm rot="18900000">
          <a:off x="3607275" y="1822936"/>
          <a:ext cx="803816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803816" y="155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89088" y="1818397"/>
        <a:ext cx="40190" cy="40190"/>
      </dsp:txXfrm>
    </dsp:sp>
    <dsp:sp modelId="{73D1EE99-5D27-43E7-AAB1-81CD17221D9F}">
      <dsp:nvSpPr>
        <dsp:cNvPr id="0" name=""/>
        <dsp:cNvSpPr/>
      </dsp:nvSpPr>
      <dsp:spPr>
        <a:xfrm>
          <a:off x="4125329" y="574857"/>
          <a:ext cx="1147489" cy="114748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300" kern="1200"/>
        </a:p>
      </dsp:txBody>
      <dsp:txXfrm>
        <a:off x="4293375" y="742903"/>
        <a:ext cx="811397" cy="811397"/>
      </dsp:txXfrm>
    </dsp:sp>
    <dsp:sp modelId="{172CD22B-16C5-4E29-A9FF-4314413FA627}">
      <dsp:nvSpPr>
        <dsp:cNvPr id="0" name=""/>
        <dsp:cNvSpPr/>
      </dsp:nvSpPr>
      <dsp:spPr>
        <a:xfrm>
          <a:off x="3893037" y="2512827"/>
          <a:ext cx="803816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803816" y="155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274850" y="2508288"/>
        <a:ext cx="40190" cy="40190"/>
      </dsp:txXfrm>
    </dsp:sp>
    <dsp:sp modelId="{69730687-C8F5-4013-B034-F92A0CECAA26}">
      <dsp:nvSpPr>
        <dsp:cNvPr id="0" name=""/>
        <dsp:cNvSpPr/>
      </dsp:nvSpPr>
      <dsp:spPr>
        <a:xfrm>
          <a:off x="4696854" y="1954639"/>
          <a:ext cx="1147489" cy="114748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>
              <a:solidFill>
                <a:schemeClr val="tx1"/>
              </a:solidFill>
            </a:rPr>
            <a:t>.</a:t>
          </a:r>
          <a:endParaRPr lang="ru-RU" sz="800" kern="1200" dirty="0">
            <a:solidFill>
              <a:schemeClr val="tx1"/>
            </a:solidFill>
          </a:endParaRPr>
        </a:p>
      </dsp:txBody>
      <dsp:txXfrm>
        <a:off x="4864900" y="2122685"/>
        <a:ext cx="811397" cy="811397"/>
      </dsp:txXfrm>
    </dsp:sp>
    <dsp:sp modelId="{A489371D-8183-4E1C-BE25-139AAE904544}">
      <dsp:nvSpPr>
        <dsp:cNvPr id="0" name=""/>
        <dsp:cNvSpPr/>
      </dsp:nvSpPr>
      <dsp:spPr>
        <a:xfrm rot="2700000">
          <a:off x="3607275" y="3202718"/>
          <a:ext cx="803816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803816" y="155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89088" y="3198179"/>
        <a:ext cx="40190" cy="40190"/>
      </dsp:txXfrm>
    </dsp:sp>
    <dsp:sp modelId="{33EE8061-9958-4301-B186-AB60C271A683}">
      <dsp:nvSpPr>
        <dsp:cNvPr id="0" name=""/>
        <dsp:cNvSpPr/>
      </dsp:nvSpPr>
      <dsp:spPr>
        <a:xfrm>
          <a:off x="4125329" y="3334420"/>
          <a:ext cx="1147489" cy="114748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>
              <a:solidFill>
                <a:schemeClr val="tx1"/>
              </a:solidFill>
            </a:rPr>
            <a:t>.</a:t>
          </a:r>
          <a:endParaRPr lang="ru-RU" sz="800" kern="1200" dirty="0">
            <a:solidFill>
              <a:schemeClr val="tx1"/>
            </a:solidFill>
          </a:endParaRPr>
        </a:p>
      </dsp:txBody>
      <dsp:txXfrm>
        <a:off x="4293375" y="3502466"/>
        <a:ext cx="811397" cy="811397"/>
      </dsp:txXfrm>
    </dsp:sp>
    <dsp:sp modelId="{1FA1A16E-140C-46F0-923F-7F97DDBE6DFD}">
      <dsp:nvSpPr>
        <dsp:cNvPr id="0" name=""/>
        <dsp:cNvSpPr/>
      </dsp:nvSpPr>
      <dsp:spPr>
        <a:xfrm rot="5400000">
          <a:off x="2917384" y="3488480"/>
          <a:ext cx="803816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803816" y="155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99197" y="3483941"/>
        <a:ext cx="40190" cy="40190"/>
      </dsp:txXfrm>
    </dsp:sp>
    <dsp:sp modelId="{9026548E-0470-467A-A884-505028B6F998}">
      <dsp:nvSpPr>
        <dsp:cNvPr id="0" name=""/>
        <dsp:cNvSpPr/>
      </dsp:nvSpPr>
      <dsp:spPr>
        <a:xfrm>
          <a:off x="2745548" y="3905945"/>
          <a:ext cx="1147489" cy="114748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300" kern="1200"/>
        </a:p>
      </dsp:txBody>
      <dsp:txXfrm>
        <a:off x="2913594" y="4073991"/>
        <a:ext cx="811397" cy="811397"/>
      </dsp:txXfrm>
    </dsp:sp>
    <dsp:sp modelId="{46FDBEC1-7C80-43A3-B7A1-992FE28E511D}">
      <dsp:nvSpPr>
        <dsp:cNvPr id="0" name=""/>
        <dsp:cNvSpPr/>
      </dsp:nvSpPr>
      <dsp:spPr>
        <a:xfrm rot="8100000">
          <a:off x="2227494" y="3202718"/>
          <a:ext cx="803816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803816" y="155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609306" y="3198179"/>
        <a:ext cx="40190" cy="40190"/>
      </dsp:txXfrm>
    </dsp:sp>
    <dsp:sp modelId="{CAFFC5D2-7D1E-49D4-B405-85A00FDE1BA0}">
      <dsp:nvSpPr>
        <dsp:cNvPr id="0" name=""/>
        <dsp:cNvSpPr/>
      </dsp:nvSpPr>
      <dsp:spPr>
        <a:xfrm>
          <a:off x="1365766" y="3334420"/>
          <a:ext cx="1147489" cy="11474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>
              <a:solidFill>
                <a:schemeClr val="tx1"/>
              </a:solidFill>
            </a:rPr>
            <a:t>.</a:t>
          </a:r>
          <a:endParaRPr lang="ru-RU" sz="800" kern="1200" dirty="0">
            <a:solidFill>
              <a:schemeClr val="tx1"/>
            </a:solidFill>
          </a:endParaRPr>
        </a:p>
      </dsp:txBody>
      <dsp:txXfrm>
        <a:off x="1533812" y="3502466"/>
        <a:ext cx="811397" cy="811397"/>
      </dsp:txXfrm>
    </dsp:sp>
    <dsp:sp modelId="{A17CC2F9-E702-4C23-ACCF-A104190E96C8}">
      <dsp:nvSpPr>
        <dsp:cNvPr id="0" name=""/>
        <dsp:cNvSpPr/>
      </dsp:nvSpPr>
      <dsp:spPr>
        <a:xfrm rot="10800000">
          <a:off x="1941731" y="2512827"/>
          <a:ext cx="803816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803816" y="155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323544" y="2508288"/>
        <a:ext cx="40190" cy="40190"/>
      </dsp:txXfrm>
    </dsp:sp>
    <dsp:sp modelId="{AC2FED34-C886-4EFF-A4FA-386884657685}">
      <dsp:nvSpPr>
        <dsp:cNvPr id="0" name=""/>
        <dsp:cNvSpPr/>
      </dsp:nvSpPr>
      <dsp:spPr>
        <a:xfrm>
          <a:off x="794241" y="1954639"/>
          <a:ext cx="1147489" cy="114748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300" kern="1200"/>
        </a:p>
      </dsp:txBody>
      <dsp:txXfrm>
        <a:off x="962287" y="2122685"/>
        <a:ext cx="811397" cy="811397"/>
      </dsp:txXfrm>
    </dsp:sp>
    <dsp:sp modelId="{63822FA3-C1BD-442A-92B4-471F919F0194}">
      <dsp:nvSpPr>
        <dsp:cNvPr id="0" name=""/>
        <dsp:cNvSpPr/>
      </dsp:nvSpPr>
      <dsp:spPr>
        <a:xfrm rot="13489659">
          <a:off x="2166671" y="1800783"/>
          <a:ext cx="87256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872560" y="155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581138" y="1794525"/>
        <a:ext cx="43628" cy="43628"/>
      </dsp:txXfrm>
    </dsp:sp>
    <dsp:sp modelId="{C27B2423-BEFA-440E-8724-8C16A45A1284}">
      <dsp:nvSpPr>
        <dsp:cNvPr id="0" name=""/>
        <dsp:cNvSpPr/>
      </dsp:nvSpPr>
      <dsp:spPr>
        <a:xfrm>
          <a:off x="1312866" y="530550"/>
          <a:ext cx="1147489" cy="114748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/>
            <a:t>.</a:t>
          </a:r>
          <a:endParaRPr lang="ru-RU" sz="800" kern="1200" dirty="0"/>
        </a:p>
      </dsp:txBody>
      <dsp:txXfrm>
        <a:off x="1480912" y="698596"/>
        <a:ext cx="811397" cy="8113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5FF01-14E3-4913-A39B-EB2791CFE606}">
      <dsp:nvSpPr>
        <dsp:cNvPr id="0" name=""/>
        <dsp:cNvSpPr/>
      </dsp:nvSpPr>
      <dsp:spPr>
        <a:xfrm>
          <a:off x="3927449" y="2947754"/>
          <a:ext cx="2141456" cy="1387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-23915"/>
              <a:satOff val="-2683"/>
              <a:lumOff val="171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800" kern="1200" dirty="0" smtClean="0"/>
            <a:t>.</a:t>
          </a:r>
          <a:endParaRPr lang="ru-RU" sz="800" kern="1200" dirty="0"/>
        </a:p>
      </dsp:txBody>
      <dsp:txXfrm>
        <a:off x="4600358" y="3325021"/>
        <a:ext cx="1438075" cy="979439"/>
      </dsp:txXfrm>
    </dsp:sp>
    <dsp:sp modelId="{67060297-C046-452C-9C55-D828CDA8771C}">
      <dsp:nvSpPr>
        <dsp:cNvPr id="0" name=""/>
        <dsp:cNvSpPr/>
      </dsp:nvSpPr>
      <dsp:spPr>
        <a:xfrm>
          <a:off x="433493" y="2947754"/>
          <a:ext cx="2141456" cy="1387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800" kern="1200" dirty="0" smtClean="0"/>
            <a:t>.</a:t>
          </a:r>
          <a:endParaRPr lang="ru-RU" sz="800" kern="1200" dirty="0"/>
        </a:p>
      </dsp:txBody>
      <dsp:txXfrm>
        <a:off x="463965" y="3325021"/>
        <a:ext cx="1438075" cy="979439"/>
      </dsp:txXfrm>
    </dsp:sp>
    <dsp:sp modelId="{AC420A5A-1260-457B-B613-BDB4F6D09F79}">
      <dsp:nvSpPr>
        <dsp:cNvPr id="0" name=""/>
        <dsp:cNvSpPr/>
      </dsp:nvSpPr>
      <dsp:spPr>
        <a:xfrm>
          <a:off x="3927449" y="0"/>
          <a:ext cx="2141456" cy="1387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-11957"/>
              <a:satOff val="-1341"/>
              <a:lumOff val="85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800" kern="1200" dirty="0" smtClean="0"/>
            <a:t>.</a:t>
          </a:r>
          <a:endParaRPr lang="ru-RU" sz="800" kern="1200" dirty="0"/>
        </a:p>
      </dsp:txBody>
      <dsp:txXfrm>
        <a:off x="4600358" y="30472"/>
        <a:ext cx="1438075" cy="979439"/>
      </dsp:txXfrm>
    </dsp:sp>
    <dsp:sp modelId="{942E7115-2069-428F-B147-FE6565ED2FFC}">
      <dsp:nvSpPr>
        <dsp:cNvPr id="0" name=""/>
        <dsp:cNvSpPr/>
      </dsp:nvSpPr>
      <dsp:spPr>
        <a:xfrm>
          <a:off x="433493" y="0"/>
          <a:ext cx="2141456" cy="1387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800" kern="1200" dirty="0" smtClean="0"/>
            <a:t>.</a:t>
          </a:r>
          <a:endParaRPr lang="ru-RU" sz="800" kern="1200" dirty="0"/>
        </a:p>
      </dsp:txBody>
      <dsp:txXfrm>
        <a:off x="463965" y="30472"/>
        <a:ext cx="1438075" cy="979439"/>
      </dsp:txXfrm>
    </dsp:sp>
    <dsp:sp modelId="{2C8D69F2-4EF0-4412-BF9A-E2AD13B98CCE}">
      <dsp:nvSpPr>
        <dsp:cNvPr id="0" name=""/>
        <dsp:cNvSpPr/>
      </dsp:nvSpPr>
      <dsp:spPr>
        <a:xfrm>
          <a:off x="1330824" y="247091"/>
          <a:ext cx="1877025" cy="1877025"/>
        </a:xfrm>
        <a:prstGeom prst="pieWedg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/>
            <a:t>.</a:t>
          </a:r>
          <a:endParaRPr lang="ru-RU" sz="800" kern="1200" dirty="0"/>
        </a:p>
      </dsp:txBody>
      <dsp:txXfrm>
        <a:off x="1880592" y="796859"/>
        <a:ext cx="1327257" cy="1327257"/>
      </dsp:txXfrm>
    </dsp:sp>
    <dsp:sp modelId="{5027ED18-54F9-434C-875B-84D7964E8BD7}">
      <dsp:nvSpPr>
        <dsp:cNvPr id="0" name=""/>
        <dsp:cNvSpPr/>
      </dsp:nvSpPr>
      <dsp:spPr>
        <a:xfrm rot="5400000">
          <a:off x="3294549" y="247091"/>
          <a:ext cx="1877025" cy="1877025"/>
        </a:xfrm>
        <a:prstGeom prst="pieWedge">
          <a:avLst/>
        </a:prstGeom>
        <a:solidFill>
          <a:schemeClr val="accent2">
            <a:shade val="80000"/>
            <a:hueOff val="-11957"/>
            <a:satOff val="-1341"/>
            <a:lumOff val="85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/>
            <a:t>.</a:t>
          </a:r>
          <a:endParaRPr lang="ru-RU" sz="800" kern="1200" dirty="0"/>
        </a:p>
      </dsp:txBody>
      <dsp:txXfrm rot="-5400000">
        <a:off x="3294549" y="796859"/>
        <a:ext cx="1327257" cy="1327257"/>
      </dsp:txXfrm>
    </dsp:sp>
    <dsp:sp modelId="{800E0FFB-7EB2-425D-ACE1-D81D32F808B8}">
      <dsp:nvSpPr>
        <dsp:cNvPr id="0" name=""/>
        <dsp:cNvSpPr/>
      </dsp:nvSpPr>
      <dsp:spPr>
        <a:xfrm rot="10800000">
          <a:off x="3294549" y="2210815"/>
          <a:ext cx="1877025" cy="1877025"/>
        </a:xfrm>
        <a:prstGeom prst="pieWedge">
          <a:avLst/>
        </a:prstGeom>
        <a:solidFill>
          <a:schemeClr val="accent2">
            <a:shade val="80000"/>
            <a:hueOff val="-23915"/>
            <a:satOff val="-2683"/>
            <a:lumOff val="171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/>
            <a:t>.</a:t>
          </a:r>
          <a:endParaRPr lang="ru-RU" sz="800" kern="1200" dirty="0"/>
        </a:p>
      </dsp:txBody>
      <dsp:txXfrm rot="10800000">
        <a:off x="3294549" y="2210815"/>
        <a:ext cx="1327257" cy="1327257"/>
      </dsp:txXfrm>
    </dsp:sp>
    <dsp:sp modelId="{6F50E696-D7C1-4ECD-870D-00D3EA2276AC}">
      <dsp:nvSpPr>
        <dsp:cNvPr id="0" name=""/>
        <dsp:cNvSpPr/>
      </dsp:nvSpPr>
      <dsp:spPr>
        <a:xfrm rot="16200000">
          <a:off x="1330824" y="2210815"/>
          <a:ext cx="1877025" cy="1877025"/>
        </a:xfrm>
        <a:prstGeom prst="pieWedge">
          <a:avLst/>
        </a:prstGeom>
        <a:solidFill>
          <a:schemeClr val="accent2">
            <a:shade val="80000"/>
            <a:hueOff val="-35872"/>
            <a:satOff val="-4024"/>
            <a:lumOff val="256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/>
            <a:t>.</a:t>
          </a:r>
          <a:endParaRPr lang="ru-RU" sz="800" kern="1200" dirty="0"/>
        </a:p>
      </dsp:txBody>
      <dsp:txXfrm rot="5400000">
        <a:off x="1880592" y="2210815"/>
        <a:ext cx="1327257" cy="1327257"/>
      </dsp:txXfrm>
    </dsp:sp>
    <dsp:sp modelId="{133E6BE0-78CC-4492-91D3-CEAA755E8BF0}">
      <dsp:nvSpPr>
        <dsp:cNvPr id="0" name=""/>
        <dsp:cNvSpPr/>
      </dsp:nvSpPr>
      <dsp:spPr>
        <a:xfrm>
          <a:off x="2927163" y="1777322"/>
          <a:ext cx="648072" cy="563541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E6C416-7C6A-4E5E-BBA1-D63A44049082}">
      <dsp:nvSpPr>
        <dsp:cNvPr id="0" name=""/>
        <dsp:cNvSpPr/>
      </dsp:nvSpPr>
      <dsp:spPr>
        <a:xfrm rot="10800000">
          <a:off x="2927163" y="1994069"/>
          <a:ext cx="648072" cy="563541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00E43-B658-4190-B1AB-D3E85A088B13}">
      <dsp:nvSpPr>
        <dsp:cNvPr id="0" name=""/>
        <dsp:cNvSpPr/>
      </dsp:nvSpPr>
      <dsp:spPr>
        <a:xfrm>
          <a:off x="128684" y="606889"/>
          <a:ext cx="3041094" cy="950341"/>
        </a:xfrm>
        <a:prstGeom prst="rect">
          <a:avLst/>
        </a:prstGeom>
        <a:solidFill>
          <a:srgbClr val="F7A7EF">
            <a:alpha val="4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698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/>
            <a:t>.</a:t>
          </a:r>
          <a:endParaRPr lang="ru-RU" sz="800" kern="1200" dirty="0"/>
        </a:p>
      </dsp:txBody>
      <dsp:txXfrm>
        <a:off x="128684" y="606889"/>
        <a:ext cx="3041094" cy="950341"/>
      </dsp:txXfrm>
    </dsp:sp>
    <dsp:sp modelId="{668E546B-794B-443F-B243-5F2A4D287AF2}">
      <dsp:nvSpPr>
        <dsp:cNvPr id="0" name=""/>
        <dsp:cNvSpPr/>
      </dsp:nvSpPr>
      <dsp:spPr>
        <a:xfrm>
          <a:off x="1971" y="469618"/>
          <a:ext cx="665239" cy="997859"/>
        </a:xfrm>
        <a:prstGeom prst="rect">
          <a:avLst/>
        </a:prstGeom>
        <a:solidFill>
          <a:srgbClr val="DF45BE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754995-21BA-47B2-B68C-7FA6F9753374}">
      <dsp:nvSpPr>
        <dsp:cNvPr id="0" name=""/>
        <dsp:cNvSpPr/>
      </dsp:nvSpPr>
      <dsp:spPr>
        <a:xfrm>
          <a:off x="3510133" y="606889"/>
          <a:ext cx="3041094" cy="950341"/>
        </a:xfrm>
        <a:prstGeom prst="rect">
          <a:avLst/>
        </a:prstGeom>
        <a:solidFill>
          <a:srgbClr val="F7A7EF">
            <a:alpha val="4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698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/>
            <a:t>.</a:t>
          </a:r>
          <a:endParaRPr lang="ru-RU" sz="800" kern="1200" dirty="0"/>
        </a:p>
      </dsp:txBody>
      <dsp:txXfrm>
        <a:off x="3510133" y="606889"/>
        <a:ext cx="3041094" cy="950341"/>
      </dsp:txXfrm>
    </dsp:sp>
    <dsp:sp modelId="{4694D946-0F00-48B9-B0F6-DA902611C4AD}">
      <dsp:nvSpPr>
        <dsp:cNvPr id="0" name=""/>
        <dsp:cNvSpPr/>
      </dsp:nvSpPr>
      <dsp:spPr>
        <a:xfrm>
          <a:off x="3383421" y="469618"/>
          <a:ext cx="665239" cy="997859"/>
        </a:xfrm>
        <a:prstGeom prst="rect">
          <a:avLst/>
        </a:prstGeom>
        <a:solidFill>
          <a:srgbClr val="DF45BE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6A832C-A2D9-4A9F-B09A-44CCEC7642B5}">
      <dsp:nvSpPr>
        <dsp:cNvPr id="0" name=""/>
        <dsp:cNvSpPr/>
      </dsp:nvSpPr>
      <dsp:spPr>
        <a:xfrm>
          <a:off x="128684" y="1803264"/>
          <a:ext cx="3041094" cy="950341"/>
        </a:xfrm>
        <a:prstGeom prst="rect">
          <a:avLst/>
        </a:prstGeom>
        <a:solidFill>
          <a:srgbClr val="F7A7EF">
            <a:alpha val="4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698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 dirty="0" smtClean="0"/>
            <a:t>.</a:t>
          </a:r>
          <a:endParaRPr lang="ru-RU" sz="800" kern="1200" dirty="0"/>
        </a:p>
      </dsp:txBody>
      <dsp:txXfrm>
        <a:off x="128684" y="1803264"/>
        <a:ext cx="3041094" cy="950341"/>
      </dsp:txXfrm>
    </dsp:sp>
    <dsp:sp modelId="{FFBCF76D-7B0E-4692-AC95-3F82D15BDD41}">
      <dsp:nvSpPr>
        <dsp:cNvPr id="0" name=""/>
        <dsp:cNvSpPr/>
      </dsp:nvSpPr>
      <dsp:spPr>
        <a:xfrm>
          <a:off x="1971" y="1665993"/>
          <a:ext cx="665239" cy="997859"/>
        </a:xfrm>
        <a:prstGeom prst="rect">
          <a:avLst/>
        </a:prstGeom>
        <a:solidFill>
          <a:srgbClr val="DF45BE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51AEF5-0824-479B-8589-9D5C2FCC1766}">
      <dsp:nvSpPr>
        <dsp:cNvPr id="0" name=""/>
        <dsp:cNvSpPr/>
      </dsp:nvSpPr>
      <dsp:spPr>
        <a:xfrm>
          <a:off x="3510133" y="1803264"/>
          <a:ext cx="3041094" cy="950341"/>
        </a:xfrm>
        <a:prstGeom prst="rect">
          <a:avLst/>
        </a:prstGeom>
        <a:solidFill>
          <a:srgbClr val="F7A7EF">
            <a:alpha val="4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698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510133" y="1803264"/>
        <a:ext cx="3041094" cy="950341"/>
      </dsp:txXfrm>
    </dsp:sp>
    <dsp:sp modelId="{14530F04-426E-4949-AE07-3C59AA181FE5}">
      <dsp:nvSpPr>
        <dsp:cNvPr id="0" name=""/>
        <dsp:cNvSpPr/>
      </dsp:nvSpPr>
      <dsp:spPr>
        <a:xfrm>
          <a:off x="3383421" y="1665993"/>
          <a:ext cx="665239" cy="997859"/>
        </a:xfrm>
        <a:prstGeom prst="rect">
          <a:avLst/>
        </a:prstGeom>
        <a:solidFill>
          <a:srgbClr val="DF45BE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56A424-1359-4C03-A3DE-132BDB2ADEB6}">
      <dsp:nvSpPr>
        <dsp:cNvPr id="0" name=""/>
        <dsp:cNvSpPr/>
      </dsp:nvSpPr>
      <dsp:spPr>
        <a:xfrm>
          <a:off x="128684" y="2999639"/>
          <a:ext cx="3041094" cy="950341"/>
        </a:xfrm>
        <a:prstGeom prst="rect">
          <a:avLst/>
        </a:prstGeom>
        <a:solidFill>
          <a:srgbClr val="F7A7EF">
            <a:alpha val="4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698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128684" y="2999639"/>
        <a:ext cx="3041094" cy="950341"/>
      </dsp:txXfrm>
    </dsp:sp>
    <dsp:sp modelId="{1BFA49DE-23B1-4429-BAAD-09030E17A490}">
      <dsp:nvSpPr>
        <dsp:cNvPr id="0" name=""/>
        <dsp:cNvSpPr/>
      </dsp:nvSpPr>
      <dsp:spPr>
        <a:xfrm>
          <a:off x="1971" y="2862368"/>
          <a:ext cx="665239" cy="997859"/>
        </a:xfrm>
        <a:prstGeom prst="rect">
          <a:avLst/>
        </a:prstGeom>
        <a:solidFill>
          <a:srgbClr val="DF45BE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3BB9C0-B4C6-42E8-9247-6658F9389B15}">
      <dsp:nvSpPr>
        <dsp:cNvPr id="0" name=""/>
        <dsp:cNvSpPr/>
      </dsp:nvSpPr>
      <dsp:spPr>
        <a:xfrm>
          <a:off x="3510133" y="2999639"/>
          <a:ext cx="3041094" cy="950341"/>
        </a:xfrm>
        <a:prstGeom prst="rect">
          <a:avLst/>
        </a:prstGeom>
        <a:solidFill>
          <a:srgbClr val="F7A7EF">
            <a:alpha val="4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698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510133" y="2999639"/>
        <a:ext cx="3041094" cy="950341"/>
      </dsp:txXfrm>
    </dsp:sp>
    <dsp:sp modelId="{2D79EAC5-BDB1-471A-A0E2-D62811B1685D}">
      <dsp:nvSpPr>
        <dsp:cNvPr id="0" name=""/>
        <dsp:cNvSpPr/>
      </dsp:nvSpPr>
      <dsp:spPr>
        <a:xfrm>
          <a:off x="3383421" y="2862368"/>
          <a:ext cx="665239" cy="997859"/>
        </a:xfrm>
        <a:prstGeom prst="rect">
          <a:avLst/>
        </a:prstGeom>
        <a:solidFill>
          <a:srgbClr val="DF45BE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4664752">
            <a:off x="6439445" y="-3403498"/>
            <a:ext cx="5107462" cy="597364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712509" y="5892350"/>
            <a:ext cx="933450" cy="13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Broter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47022" y="4792654"/>
            <a:ext cx="933450" cy="133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Me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7323968" y="5720938"/>
            <a:ext cx="1048586" cy="306048"/>
            <a:chOff x="0" y="0"/>
            <a:chExt cx="1398115" cy="408063"/>
          </a:xfrm>
        </p:grpSpPr>
        <p:sp>
          <p:nvSpPr>
            <p:cNvPr id="44" name="TextBox 44"/>
            <p:cNvSpPr txBox="1"/>
            <p:nvPr/>
          </p:nvSpPr>
          <p:spPr>
            <a:xfrm>
              <a:off x="76758" y="235884"/>
              <a:ext cx="1244600" cy="1721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0"/>
                </a:lnSpc>
              </a:pPr>
              <a:r>
                <a:rPr lang="en-US" sz="800" spc="32">
                  <a:solidFill>
                    <a:srgbClr val="123282"/>
                  </a:solidFill>
                  <a:latin typeface="Montserrat Light"/>
                </a:rPr>
                <a:t>Sister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1398115" cy="2224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0"/>
                </a:lnSpc>
              </a:pPr>
              <a:r>
                <a:rPr lang="en-US" sz="1000" spc="140">
                  <a:solidFill>
                    <a:srgbClr val="123282"/>
                  </a:solidFill>
                  <a:latin typeface="Montserrat Classic Bold"/>
                </a:rPr>
                <a:t>THELMA</a:t>
              </a: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3240698" y="6199769"/>
            <a:ext cx="1383278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30"/>
              </a:lnSpc>
              <a:spcBef>
                <a:spcPct val="0"/>
              </a:spcBef>
            </a:pPr>
            <a:r>
              <a:rPr lang="en-US" sz="1400" spc="196" dirty="0" smtClean="0">
                <a:solidFill>
                  <a:srgbClr val="000000"/>
                </a:solidFill>
                <a:latin typeface="Montserrat Classic Bold"/>
              </a:rPr>
              <a:t> </a:t>
            </a:r>
            <a:endParaRPr lang="en-US" sz="1400" spc="196" dirty="0">
              <a:solidFill>
                <a:srgbClr val="000000"/>
              </a:solidFill>
              <a:latin typeface="Montserrat Classic Bold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1143000" y="1524000"/>
            <a:ext cx="6337472" cy="434234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76744" y="1529537"/>
            <a:ext cx="53038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 smtClean="0">
              <a:solidFill>
                <a:srgbClr val="FF3399"/>
              </a:solidFill>
            </a:endParaRPr>
          </a:p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Марина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Павленко. «Русалонька із 7-В, або Прокляття роду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Кулаківських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».</a:t>
            </a:r>
            <a:endParaRPr lang="ru-RU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Роздуми про сенс людського життя, моральний вибір кожного.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4664752">
            <a:off x="6439445" y="-3403498"/>
            <a:ext cx="5107462" cy="597364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712509" y="5892350"/>
            <a:ext cx="933450" cy="13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Broter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47022" y="4792654"/>
            <a:ext cx="933450" cy="133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Me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7323968" y="5720938"/>
            <a:ext cx="1048586" cy="306048"/>
            <a:chOff x="0" y="0"/>
            <a:chExt cx="1398115" cy="408063"/>
          </a:xfrm>
        </p:grpSpPr>
        <p:sp>
          <p:nvSpPr>
            <p:cNvPr id="44" name="TextBox 44"/>
            <p:cNvSpPr txBox="1"/>
            <p:nvPr/>
          </p:nvSpPr>
          <p:spPr>
            <a:xfrm>
              <a:off x="76758" y="235884"/>
              <a:ext cx="1244600" cy="1721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0"/>
                </a:lnSpc>
              </a:pPr>
              <a:r>
                <a:rPr lang="en-US" sz="800" spc="32">
                  <a:solidFill>
                    <a:srgbClr val="123282"/>
                  </a:solidFill>
                  <a:latin typeface="Montserrat Light"/>
                </a:rPr>
                <a:t>Sister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1398115" cy="2224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0"/>
                </a:lnSpc>
              </a:pPr>
              <a:r>
                <a:rPr lang="en-US" sz="1000" spc="140">
                  <a:solidFill>
                    <a:srgbClr val="123282"/>
                  </a:solidFill>
                  <a:latin typeface="Montserrat Classic Bold"/>
                </a:rPr>
                <a:t>THELMA</a:t>
              </a: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3240698" y="6199769"/>
            <a:ext cx="1383278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30"/>
              </a:lnSpc>
              <a:spcBef>
                <a:spcPct val="0"/>
              </a:spcBef>
            </a:pPr>
            <a:r>
              <a:rPr lang="en-US" sz="1400" spc="196" dirty="0" smtClean="0">
                <a:solidFill>
                  <a:srgbClr val="000000"/>
                </a:solidFill>
                <a:latin typeface="Montserrat Classic Bold"/>
              </a:rPr>
              <a:t> </a:t>
            </a:r>
            <a:endParaRPr lang="en-US" sz="1400" spc="196" dirty="0">
              <a:solidFill>
                <a:srgbClr val="000000"/>
              </a:solidFill>
              <a:latin typeface="Montserrat Classic Bold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057584403"/>
              </p:ext>
            </p:extLst>
          </p:nvPr>
        </p:nvGraphicFramePr>
        <p:xfrm>
          <a:off x="2393216" y="1143001"/>
          <a:ext cx="6638586" cy="5056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ятиугольник 2"/>
          <p:cNvSpPr/>
          <p:nvPr/>
        </p:nvSpPr>
        <p:spPr>
          <a:xfrm>
            <a:off x="685800" y="914400"/>
            <a:ext cx="2743200" cy="2209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38616" y="1511468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/>
              <a:t>Завдання: доповнити квітку життя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148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4664752">
            <a:off x="6439445" y="-3403498"/>
            <a:ext cx="5107462" cy="597364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4245" y="543295"/>
            <a:ext cx="5541119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0"/>
              </a:lnSpc>
            </a:pPr>
            <a:r>
              <a:rPr lang="en-US" sz="4800" dirty="0">
                <a:solidFill>
                  <a:srgbClr val="F44A87"/>
                </a:solidFill>
                <a:latin typeface="Aileron Heavy Bold"/>
              </a:rPr>
              <a:t>Родинне </a:t>
            </a:r>
            <a:r>
              <a:rPr lang="en-US" sz="4800" dirty="0" smtClean="0">
                <a:solidFill>
                  <a:srgbClr val="F44A87"/>
                </a:solidFill>
                <a:latin typeface="Aileron Heavy Bold"/>
              </a:rPr>
              <a:t>дерево</a:t>
            </a:r>
            <a:endParaRPr lang="uk-UA" sz="4800" dirty="0" smtClean="0">
              <a:solidFill>
                <a:srgbClr val="F44A87"/>
              </a:solidFill>
              <a:latin typeface="Aileron Heavy Bold"/>
            </a:endParaRPr>
          </a:p>
          <a:p>
            <a:pPr algn="ctr">
              <a:lnSpc>
                <a:spcPts val="5520"/>
              </a:lnSpc>
            </a:pPr>
            <a:r>
              <a:rPr lang="uk-UA" sz="4800" dirty="0" smtClean="0">
                <a:solidFill>
                  <a:srgbClr val="F44A87"/>
                </a:solidFill>
                <a:latin typeface="Aileron Heavy Bold"/>
              </a:rPr>
              <a:t>Кулаківських</a:t>
            </a:r>
            <a:endParaRPr lang="en-US" sz="4800" dirty="0">
              <a:solidFill>
                <a:srgbClr val="F44A87"/>
              </a:solidFill>
              <a:latin typeface="Aileron Heavy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6547022" y="6334603"/>
            <a:ext cx="427095" cy="274112"/>
            <a:chOff x="0" y="0"/>
            <a:chExt cx="890456" cy="571500"/>
          </a:xfrm>
        </p:grpSpPr>
        <p:sp>
          <p:nvSpPr>
            <p:cNvPr id="9" name="Freeform 9"/>
            <p:cNvSpPr/>
            <p:nvPr/>
          </p:nvSpPr>
          <p:spPr>
            <a:xfrm>
              <a:off x="0" y="255270"/>
              <a:ext cx="890456" cy="69850"/>
            </a:xfrm>
            <a:custGeom>
              <a:avLst/>
              <a:gdLst/>
              <a:ahLst/>
              <a:cxnLst/>
              <a:rect l="l" t="t" r="r" b="b"/>
              <a:pathLst>
                <a:path w="890456" h="69850">
                  <a:moveTo>
                    <a:pt x="59962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90456" y="69850"/>
                  </a:lnTo>
                  <a:lnTo>
                    <a:pt x="890456" y="0"/>
                  </a:lnTo>
                  <a:close/>
                </a:path>
              </a:pathLst>
            </a:custGeom>
            <a:solidFill>
              <a:srgbClr val="F44A8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-5400000">
            <a:off x="3198074" y="3149624"/>
            <a:ext cx="292606" cy="207359"/>
            <a:chOff x="0" y="0"/>
            <a:chExt cx="806450" cy="571500"/>
          </a:xfrm>
        </p:grpSpPr>
        <p:sp>
          <p:nvSpPr>
            <p:cNvPr id="11" name="Freeform 11"/>
            <p:cNvSpPr/>
            <p:nvPr/>
          </p:nvSpPr>
          <p:spPr>
            <a:xfrm>
              <a:off x="0" y="255270"/>
              <a:ext cx="806450" cy="69850"/>
            </a:xfrm>
            <a:custGeom>
              <a:avLst/>
              <a:gdLst/>
              <a:ahLst/>
              <a:cxnLst/>
              <a:rect l="l" t="t" r="r" b="b"/>
              <a:pathLst>
                <a:path w="806450" h="69850">
                  <a:moveTo>
                    <a:pt x="51562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06450" y="69850"/>
                  </a:lnTo>
                  <a:lnTo>
                    <a:pt x="806450" y="0"/>
                  </a:lnTo>
                  <a:close/>
                </a:path>
              </a:pathLst>
            </a:custGeom>
            <a:solidFill>
              <a:srgbClr val="F44A87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5712509" y="5892350"/>
            <a:ext cx="933450" cy="13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Broter</a:t>
            </a:r>
          </a:p>
        </p:txBody>
      </p:sp>
      <p:grpSp>
        <p:nvGrpSpPr>
          <p:cNvPr id="15" name="Group 15"/>
          <p:cNvGrpSpPr/>
          <p:nvPr/>
        </p:nvGrpSpPr>
        <p:grpSpPr>
          <a:xfrm rot="-5400000">
            <a:off x="4572672" y="2775346"/>
            <a:ext cx="551686" cy="207359"/>
            <a:chOff x="0" y="0"/>
            <a:chExt cx="1520499" cy="571500"/>
          </a:xfrm>
        </p:grpSpPr>
        <p:sp>
          <p:nvSpPr>
            <p:cNvPr id="16" name="Freeform 16"/>
            <p:cNvSpPr/>
            <p:nvPr/>
          </p:nvSpPr>
          <p:spPr>
            <a:xfrm>
              <a:off x="0" y="255270"/>
              <a:ext cx="1520499" cy="69850"/>
            </a:xfrm>
            <a:custGeom>
              <a:avLst/>
              <a:gdLst/>
              <a:ahLst/>
              <a:cxnLst/>
              <a:rect l="l" t="t" r="r" b="b"/>
              <a:pathLst>
                <a:path w="1520499" h="69850">
                  <a:moveTo>
                    <a:pt x="122966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520499" y="69850"/>
                  </a:lnTo>
                  <a:lnTo>
                    <a:pt x="1520499" y="0"/>
                  </a:lnTo>
                  <a:close/>
                </a:path>
              </a:pathLst>
            </a:custGeom>
            <a:solidFill>
              <a:srgbClr val="F44A87"/>
            </a:solidFill>
          </p:spPr>
        </p:sp>
      </p:grpSp>
      <p:grpSp>
        <p:nvGrpSpPr>
          <p:cNvPr id="17" name="Group 17"/>
          <p:cNvGrpSpPr/>
          <p:nvPr/>
        </p:nvGrpSpPr>
        <p:grpSpPr>
          <a:xfrm rot="-5400000">
            <a:off x="5120650" y="4458118"/>
            <a:ext cx="576631" cy="305273"/>
            <a:chOff x="0" y="0"/>
            <a:chExt cx="1520499" cy="571500"/>
          </a:xfrm>
        </p:grpSpPr>
        <p:sp>
          <p:nvSpPr>
            <p:cNvPr id="18" name="Freeform 18"/>
            <p:cNvSpPr/>
            <p:nvPr/>
          </p:nvSpPr>
          <p:spPr>
            <a:xfrm>
              <a:off x="0" y="255270"/>
              <a:ext cx="1520499" cy="69850"/>
            </a:xfrm>
            <a:custGeom>
              <a:avLst/>
              <a:gdLst/>
              <a:ahLst/>
              <a:cxnLst/>
              <a:rect l="l" t="t" r="r" b="b"/>
              <a:pathLst>
                <a:path w="1520499" h="69850">
                  <a:moveTo>
                    <a:pt x="122966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520499" y="69850"/>
                  </a:lnTo>
                  <a:lnTo>
                    <a:pt x="1520499" y="0"/>
                  </a:lnTo>
                  <a:close/>
                </a:path>
              </a:pathLst>
            </a:custGeom>
            <a:solidFill>
              <a:srgbClr val="F44A87"/>
            </a:solidFill>
          </p:spPr>
        </p:sp>
      </p:grpSp>
      <p:grpSp>
        <p:nvGrpSpPr>
          <p:cNvPr id="19" name="Group 19"/>
          <p:cNvGrpSpPr/>
          <p:nvPr/>
        </p:nvGrpSpPr>
        <p:grpSpPr>
          <a:xfrm rot="-5400000">
            <a:off x="4479776" y="3838507"/>
            <a:ext cx="766047" cy="287929"/>
            <a:chOff x="0" y="0"/>
            <a:chExt cx="1520499" cy="571500"/>
          </a:xfrm>
        </p:grpSpPr>
        <p:sp>
          <p:nvSpPr>
            <p:cNvPr id="20" name="Freeform 20"/>
            <p:cNvSpPr/>
            <p:nvPr/>
          </p:nvSpPr>
          <p:spPr>
            <a:xfrm>
              <a:off x="0" y="255270"/>
              <a:ext cx="1520499" cy="69850"/>
            </a:xfrm>
            <a:custGeom>
              <a:avLst/>
              <a:gdLst/>
              <a:ahLst/>
              <a:cxnLst/>
              <a:rect l="l" t="t" r="r" b="b"/>
              <a:pathLst>
                <a:path w="1520499" h="69850">
                  <a:moveTo>
                    <a:pt x="122966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520499" y="69850"/>
                  </a:lnTo>
                  <a:lnTo>
                    <a:pt x="1520499" y="0"/>
                  </a:lnTo>
                  <a:close/>
                </a:path>
              </a:pathLst>
            </a:custGeom>
            <a:solidFill>
              <a:srgbClr val="F44A87"/>
            </a:solidFill>
          </p:spPr>
        </p:sp>
      </p:grpSp>
      <p:sp>
        <p:nvSpPr>
          <p:cNvPr id="24" name="AutoShape 24"/>
          <p:cNvSpPr/>
          <p:nvPr/>
        </p:nvSpPr>
        <p:spPr>
          <a:xfrm>
            <a:off x="5074663" y="4614975"/>
            <a:ext cx="1383278" cy="528935"/>
          </a:xfrm>
          <a:prstGeom prst="rect">
            <a:avLst/>
          </a:prstGeom>
          <a:solidFill>
            <a:srgbClr val="FFB930"/>
          </a:solidFill>
        </p:spPr>
      </p:sp>
      <p:grpSp>
        <p:nvGrpSpPr>
          <p:cNvPr id="26" name="Group 26"/>
          <p:cNvGrpSpPr/>
          <p:nvPr/>
        </p:nvGrpSpPr>
        <p:grpSpPr>
          <a:xfrm rot="-5400000">
            <a:off x="5437480" y="5335104"/>
            <a:ext cx="657644" cy="247184"/>
            <a:chOff x="0" y="0"/>
            <a:chExt cx="1520499" cy="571500"/>
          </a:xfrm>
        </p:grpSpPr>
        <p:sp>
          <p:nvSpPr>
            <p:cNvPr id="27" name="Freeform 27"/>
            <p:cNvSpPr/>
            <p:nvPr/>
          </p:nvSpPr>
          <p:spPr>
            <a:xfrm>
              <a:off x="0" y="255270"/>
              <a:ext cx="1520499" cy="69850"/>
            </a:xfrm>
            <a:custGeom>
              <a:avLst/>
              <a:gdLst/>
              <a:ahLst/>
              <a:cxnLst/>
              <a:rect l="l" t="t" r="r" b="b"/>
              <a:pathLst>
                <a:path w="1520499" h="69850">
                  <a:moveTo>
                    <a:pt x="122966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520499" y="69850"/>
                  </a:lnTo>
                  <a:lnTo>
                    <a:pt x="1520499" y="0"/>
                  </a:lnTo>
                  <a:close/>
                </a:path>
              </a:pathLst>
            </a:custGeom>
            <a:solidFill>
              <a:srgbClr val="F44A87"/>
            </a:solidFill>
          </p:spPr>
        </p:sp>
      </p:grpSp>
      <p:grpSp>
        <p:nvGrpSpPr>
          <p:cNvPr id="28" name="Group 28"/>
          <p:cNvGrpSpPr/>
          <p:nvPr/>
        </p:nvGrpSpPr>
        <p:grpSpPr>
          <a:xfrm rot="-5400000">
            <a:off x="3968082" y="4523218"/>
            <a:ext cx="643385" cy="241825"/>
            <a:chOff x="0" y="0"/>
            <a:chExt cx="1520499" cy="571500"/>
          </a:xfrm>
        </p:grpSpPr>
        <p:sp>
          <p:nvSpPr>
            <p:cNvPr id="29" name="Freeform 29"/>
            <p:cNvSpPr/>
            <p:nvPr/>
          </p:nvSpPr>
          <p:spPr>
            <a:xfrm>
              <a:off x="0" y="255270"/>
              <a:ext cx="1520499" cy="69850"/>
            </a:xfrm>
            <a:custGeom>
              <a:avLst/>
              <a:gdLst/>
              <a:ahLst/>
              <a:cxnLst/>
              <a:rect l="l" t="t" r="r" b="b"/>
              <a:pathLst>
                <a:path w="1520499" h="69850">
                  <a:moveTo>
                    <a:pt x="122966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520499" y="69850"/>
                  </a:lnTo>
                  <a:lnTo>
                    <a:pt x="1520499" y="0"/>
                  </a:lnTo>
                  <a:close/>
                </a:path>
              </a:pathLst>
            </a:custGeom>
            <a:solidFill>
              <a:srgbClr val="F44A87"/>
            </a:solidFill>
          </p:spPr>
        </p:sp>
      </p:grpSp>
      <p:sp>
        <p:nvSpPr>
          <p:cNvPr id="32" name="AutoShape 32"/>
          <p:cNvSpPr/>
          <p:nvPr/>
        </p:nvSpPr>
        <p:spPr>
          <a:xfrm>
            <a:off x="5091692" y="5398998"/>
            <a:ext cx="1383278" cy="464748"/>
          </a:xfrm>
          <a:prstGeom prst="rect">
            <a:avLst/>
          </a:prstGeom>
          <a:solidFill>
            <a:srgbClr val="FFB930"/>
          </a:solidFill>
        </p:spPr>
      </p:sp>
      <p:sp>
        <p:nvSpPr>
          <p:cNvPr id="33" name="AutoShape 33"/>
          <p:cNvSpPr/>
          <p:nvPr/>
        </p:nvSpPr>
        <p:spPr>
          <a:xfrm>
            <a:off x="6990227" y="6173057"/>
            <a:ext cx="1383278" cy="527269"/>
          </a:xfrm>
          <a:prstGeom prst="rect">
            <a:avLst/>
          </a:prstGeom>
          <a:solidFill>
            <a:srgbClr val="FFB930"/>
          </a:solidFill>
        </p:spPr>
      </p:sp>
      <p:sp>
        <p:nvSpPr>
          <p:cNvPr id="42" name="TextBox 42"/>
          <p:cNvSpPr txBox="1"/>
          <p:nvPr/>
        </p:nvSpPr>
        <p:spPr>
          <a:xfrm>
            <a:off x="6547022" y="4792654"/>
            <a:ext cx="933450" cy="133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Me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284963" y="4685421"/>
            <a:ext cx="1383278" cy="17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0"/>
              </a:lnSpc>
              <a:spcBef>
                <a:spcPct val="0"/>
              </a:spcBef>
            </a:pPr>
            <a:endParaRPr lang="en-US" sz="1000" spc="140" dirty="0">
              <a:solidFill>
                <a:srgbClr val="000000"/>
              </a:solidFill>
              <a:latin typeface="Montserrat Classic Bold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3260278" y="4783129"/>
            <a:ext cx="1383278" cy="17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0"/>
              </a:lnSpc>
              <a:spcBef>
                <a:spcPct val="0"/>
              </a:spcBef>
            </a:pPr>
            <a:endParaRPr lang="en-US" sz="1000" spc="140" dirty="0">
              <a:solidFill>
                <a:srgbClr val="000000"/>
              </a:solidFill>
              <a:latin typeface="Montserrat Classic Bold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3156598" y="5458696"/>
            <a:ext cx="1383278" cy="17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0"/>
              </a:lnSpc>
              <a:spcBef>
                <a:spcPct val="0"/>
              </a:spcBef>
            </a:pPr>
            <a:endParaRPr lang="en-US" sz="1000" spc="140" dirty="0">
              <a:solidFill>
                <a:srgbClr val="000000"/>
              </a:solidFill>
              <a:latin typeface="Montserrat Classic Bold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3240698" y="6199769"/>
            <a:ext cx="1383278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30"/>
              </a:lnSpc>
              <a:spcBef>
                <a:spcPct val="0"/>
              </a:spcBef>
            </a:pPr>
            <a:r>
              <a:rPr lang="en-US" sz="1400" spc="196" dirty="0" smtClean="0">
                <a:solidFill>
                  <a:srgbClr val="000000"/>
                </a:solidFill>
                <a:latin typeface="Montserrat Classic Bold"/>
              </a:rPr>
              <a:t> </a:t>
            </a:r>
            <a:endParaRPr lang="en-US" sz="1400" spc="196" dirty="0">
              <a:solidFill>
                <a:srgbClr val="000000"/>
              </a:solidFill>
              <a:latin typeface="Montserrat Classic Bold"/>
            </a:endParaRPr>
          </a:p>
        </p:txBody>
      </p:sp>
      <p:grpSp>
        <p:nvGrpSpPr>
          <p:cNvPr id="56" name="Group 15"/>
          <p:cNvGrpSpPr/>
          <p:nvPr/>
        </p:nvGrpSpPr>
        <p:grpSpPr>
          <a:xfrm rot="14100550">
            <a:off x="5276739" y="2822808"/>
            <a:ext cx="835754" cy="174999"/>
            <a:chOff x="0" y="0"/>
            <a:chExt cx="1520499" cy="571500"/>
          </a:xfrm>
        </p:grpSpPr>
        <p:sp>
          <p:nvSpPr>
            <p:cNvPr id="58" name="Freeform 16"/>
            <p:cNvSpPr/>
            <p:nvPr/>
          </p:nvSpPr>
          <p:spPr>
            <a:xfrm>
              <a:off x="0" y="255270"/>
              <a:ext cx="1520499" cy="69850"/>
            </a:xfrm>
            <a:custGeom>
              <a:avLst/>
              <a:gdLst/>
              <a:ahLst/>
              <a:cxnLst/>
              <a:rect l="l" t="t" r="r" b="b"/>
              <a:pathLst>
                <a:path w="1520499" h="69850">
                  <a:moveTo>
                    <a:pt x="122966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520499" y="69850"/>
                  </a:lnTo>
                  <a:lnTo>
                    <a:pt x="1520499" y="0"/>
                  </a:lnTo>
                  <a:close/>
                </a:path>
              </a:pathLst>
            </a:custGeom>
            <a:solidFill>
              <a:srgbClr val="F44A87"/>
            </a:solidFill>
          </p:spPr>
        </p:sp>
      </p:grpSp>
      <p:grpSp>
        <p:nvGrpSpPr>
          <p:cNvPr id="59" name="Group 15"/>
          <p:cNvGrpSpPr/>
          <p:nvPr/>
        </p:nvGrpSpPr>
        <p:grpSpPr>
          <a:xfrm rot="18401779" flipV="1">
            <a:off x="3442318" y="2778695"/>
            <a:ext cx="988539" cy="341270"/>
            <a:chOff x="0" y="0"/>
            <a:chExt cx="1520499" cy="571500"/>
          </a:xfrm>
        </p:grpSpPr>
        <p:sp>
          <p:nvSpPr>
            <p:cNvPr id="60" name="Freeform 16"/>
            <p:cNvSpPr/>
            <p:nvPr/>
          </p:nvSpPr>
          <p:spPr>
            <a:xfrm>
              <a:off x="0" y="255270"/>
              <a:ext cx="1520499" cy="69850"/>
            </a:xfrm>
            <a:custGeom>
              <a:avLst/>
              <a:gdLst/>
              <a:ahLst/>
              <a:cxnLst/>
              <a:rect l="l" t="t" r="r" b="b"/>
              <a:pathLst>
                <a:path w="1520499" h="69850">
                  <a:moveTo>
                    <a:pt x="122966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520499" y="69850"/>
                  </a:lnTo>
                  <a:lnTo>
                    <a:pt x="1520499" y="0"/>
                  </a:lnTo>
                  <a:close/>
                </a:path>
              </a:pathLst>
            </a:custGeom>
            <a:solidFill>
              <a:srgbClr val="F44A87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4106583" y="2049067"/>
            <a:ext cx="1383278" cy="528935"/>
          </a:xfrm>
          <a:prstGeom prst="rect">
            <a:avLst/>
          </a:prstGeom>
          <a:solidFill>
            <a:srgbClr val="FFB930"/>
          </a:solidFill>
        </p:spPr>
      </p:sp>
      <p:sp>
        <p:nvSpPr>
          <p:cNvPr id="7" name="AutoShape 7"/>
          <p:cNvSpPr/>
          <p:nvPr/>
        </p:nvSpPr>
        <p:spPr>
          <a:xfrm>
            <a:off x="5825915" y="3022758"/>
            <a:ext cx="1383278" cy="528935"/>
          </a:xfrm>
          <a:prstGeom prst="rect">
            <a:avLst/>
          </a:prstGeom>
          <a:solidFill>
            <a:srgbClr val="FFB930"/>
          </a:solidFill>
        </p:spPr>
      </p:sp>
      <p:sp>
        <p:nvSpPr>
          <p:cNvPr id="13" name="AutoShape 13"/>
          <p:cNvSpPr/>
          <p:nvPr/>
        </p:nvSpPr>
        <p:spPr>
          <a:xfrm>
            <a:off x="2533856" y="3036430"/>
            <a:ext cx="1303626" cy="540310"/>
          </a:xfrm>
          <a:prstGeom prst="rect">
            <a:avLst/>
          </a:prstGeom>
          <a:solidFill>
            <a:srgbClr val="FFB930"/>
          </a:solidFill>
        </p:spPr>
      </p:sp>
      <p:sp>
        <p:nvSpPr>
          <p:cNvPr id="12" name="AutoShape 12"/>
          <p:cNvSpPr/>
          <p:nvPr/>
        </p:nvSpPr>
        <p:spPr>
          <a:xfrm>
            <a:off x="4168862" y="3047425"/>
            <a:ext cx="1360732" cy="529315"/>
          </a:xfrm>
          <a:prstGeom prst="rect">
            <a:avLst/>
          </a:prstGeom>
          <a:solidFill>
            <a:srgbClr val="FFB930"/>
          </a:solidFill>
        </p:spPr>
      </p:sp>
      <p:sp>
        <p:nvSpPr>
          <p:cNvPr id="46" name="TextBox 45"/>
          <p:cNvSpPr txBox="1"/>
          <p:nvPr/>
        </p:nvSpPr>
        <p:spPr>
          <a:xfrm>
            <a:off x="4287941" y="3982472"/>
            <a:ext cx="1159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Васюня</a:t>
            </a:r>
            <a:endParaRPr lang="ru-RU" dirty="0"/>
          </a:p>
        </p:txBody>
      </p:sp>
      <p:sp>
        <p:nvSpPr>
          <p:cNvPr id="25" name="AutoShape 25"/>
          <p:cNvSpPr/>
          <p:nvPr/>
        </p:nvSpPr>
        <p:spPr>
          <a:xfrm>
            <a:off x="3344927" y="4618723"/>
            <a:ext cx="1383278" cy="528935"/>
          </a:xfrm>
          <a:prstGeom prst="rect">
            <a:avLst/>
          </a:prstGeom>
          <a:solidFill>
            <a:srgbClr val="FFB930"/>
          </a:solidFill>
        </p:spPr>
      </p:sp>
      <p:sp>
        <p:nvSpPr>
          <p:cNvPr id="21" name="AutoShape 21"/>
          <p:cNvSpPr/>
          <p:nvPr/>
        </p:nvSpPr>
        <p:spPr>
          <a:xfrm>
            <a:off x="4171161" y="3809847"/>
            <a:ext cx="1383278" cy="528935"/>
          </a:xfrm>
          <a:prstGeom prst="rect">
            <a:avLst/>
          </a:prstGeom>
          <a:solidFill>
            <a:srgbClr val="FFB930"/>
          </a:solidFill>
        </p:spPr>
      </p:sp>
      <p:grpSp>
        <p:nvGrpSpPr>
          <p:cNvPr id="64" name="Group 26"/>
          <p:cNvGrpSpPr/>
          <p:nvPr/>
        </p:nvGrpSpPr>
        <p:grpSpPr>
          <a:xfrm rot="-5400000">
            <a:off x="5437480" y="6083600"/>
            <a:ext cx="657644" cy="247184"/>
            <a:chOff x="0" y="0"/>
            <a:chExt cx="1520499" cy="571500"/>
          </a:xfrm>
        </p:grpSpPr>
        <p:sp>
          <p:nvSpPr>
            <p:cNvPr id="65" name="Freeform 27"/>
            <p:cNvSpPr/>
            <p:nvPr/>
          </p:nvSpPr>
          <p:spPr>
            <a:xfrm>
              <a:off x="0" y="255270"/>
              <a:ext cx="1520499" cy="69850"/>
            </a:xfrm>
            <a:custGeom>
              <a:avLst/>
              <a:gdLst/>
              <a:ahLst/>
              <a:cxnLst/>
              <a:rect l="l" t="t" r="r" b="b"/>
              <a:pathLst>
                <a:path w="1520499" h="69850">
                  <a:moveTo>
                    <a:pt x="122966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520499" y="69850"/>
                  </a:lnTo>
                  <a:lnTo>
                    <a:pt x="1520499" y="0"/>
                  </a:lnTo>
                  <a:close/>
                </a:path>
              </a:pathLst>
            </a:custGeom>
            <a:solidFill>
              <a:srgbClr val="F44A87"/>
            </a:solidFill>
          </p:spPr>
        </p:sp>
      </p:grpSp>
      <p:sp>
        <p:nvSpPr>
          <p:cNvPr id="37" name="AutoShape 37"/>
          <p:cNvSpPr/>
          <p:nvPr/>
        </p:nvSpPr>
        <p:spPr>
          <a:xfrm>
            <a:off x="5155689" y="6160434"/>
            <a:ext cx="1383278" cy="528935"/>
          </a:xfrm>
          <a:prstGeom prst="rect">
            <a:avLst/>
          </a:prstGeom>
          <a:solidFill>
            <a:srgbClr val="FFB930"/>
          </a:solidFill>
        </p:spPr>
      </p:sp>
      <p:sp>
        <p:nvSpPr>
          <p:cNvPr id="67" name="TextBox 66"/>
          <p:cNvSpPr txBox="1"/>
          <p:nvPr/>
        </p:nvSpPr>
        <p:spPr>
          <a:xfrm>
            <a:off x="7209193" y="6207191"/>
            <a:ext cx="1020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Вадим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70023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4664752">
            <a:off x="6439445" y="-3403498"/>
            <a:ext cx="5107462" cy="597364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712509" y="5892350"/>
            <a:ext cx="933450" cy="13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Broter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47022" y="4792654"/>
            <a:ext cx="933450" cy="133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Me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7323968" y="5720938"/>
            <a:ext cx="1048586" cy="306048"/>
            <a:chOff x="0" y="0"/>
            <a:chExt cx="1398115" cy="408063"/>
          </a:xfrm>
        </p:grpSpPr>
        <p:sp>
          <p:nvSpPr>
            <p:cNvPr id="44" name="TextBox 44"/>
            <p:cNvSpPr txBox="1"/>
            <p:nvPr/>
          </p:nvSpPr>
          <p:spPr>
            <a:xfrm>
              <a:off x="76758" y="235884"/>
              <a:ext cx="1244600" cy="1721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0"/>
                </a:lnSpc>
              </a:pPr>
              <a:r>
                <a:rPr lang="en-US" sz="800" spc="32">
                  <a:solidFill>
                    <a:srgbClr val="123282"/>
                  </a:solidFill>
                  <a:latin typeface="Montserrat Light"/>
                </a:rPr>
                <a:t>Sister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1398115" cy="2224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0"/>
                </a:lnSpc>
              </a:pPr>
              <a:r>
                <a:rPr lang="en-US" sz="1000" spc="140">
                  <a:solidFill>
                    <a:srgbClr val="123282"/>
                  </a:solidFill>
                  <a:latin typeface="Montserrat Classic Bold"/>
                </a:rPr>
                <a:t>THELMA</a:t>
              </a:r>
            </a:p>
          </p:txBody>
        </p:sp>
      </p:grpSp>
      <p:sp>
        <p:nvSpPr>
          <p:cNvPr id="58" name="Rectangle 2"/>
          <p:cNvSpPr>
            <a:spLocks noChangeArrowheads="1"/>
          </p:cNvSpPr>
          <p:nvPr/>
        </p:nvSpPr>
        <p:spPr bwMode="auto">
          <a:xfrm>
            <a:off x="-1" y="-1"/>
            <a:ext cx="1502284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" name="Объект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0993471"/>
              </p:ext>
            </p:extLst>
          </p:nvPr>
        </p:nvGraphicFramePr>
        <p:xfrm>
          <a:off x="0" y="-1"/>
          <a:ext cx="9753600" cy="7276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Слайд" r:id="rId4" imgW="4875424" imgH="3656222" progId="PowerPoint.Slide.12">
                  <p:embed/>
                </p:oleObj>
              </mc:Choice>
              <mc:Fallback>
                <p:oleObj name="Слайд" r:id="rId4" imgW="4875424" imgH="3656222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"/>
                        <a:ext cx="9753600" cy="72766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5890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4664752">
            <a:off x="6439445" y="-3403498"/>
            <a:ext cx="5107462" cy="597364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712509" y="5892350"/>
            <a:ext cx="933450" cy="13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Broter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47022" y="4792654"/>
            <a:ext cx="933450" cy="133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Me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7323968" y="5720938"/>
            <a:ext cx="1048586" cy="306048"/>
            <a:chOff x="0" y="0"/>
            <a:chExt cx="1398115" cy="408063"/>
          </a:xfrm>
        </p:grpSpPr>
        <p:sp>
          <p:nvSpPr>
            <p:cNvPr id="44" name="TextBox 44"/>
            <p:cNvSpPr txBox="1"/>
            <p:nvPr/>
          </p:nvSpPr>
          <p:spPr>
            <a:xfrm>
              <a:off x="76758" y="235884"/>
              <a:ext cx="1244600" cy="1721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0"/>
                </a:lnSpc>
              </a:pPr>
              <a:r>
                <a:rPr lang="en-US" sz="800" spc="32">
                  <a:solidFill>
                    <a:srgbClr val="123282"/>
                  </a:solidFill>
                  <a:latin typeface="Montserrat Light"/>
                </a:rPr>
                <a:t>Sister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1398115" cy="2224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0"/>
                </a:lnSpc>
              </a:pPr>
              <a:r>
                <a:rPr lang="en-US" sz="1000" spc="140">
                  <a:solidFill>
                    <a:srgbClr val="123282"/>
                  </a:solidFill>
                  <a:latin typeface="Montserrat Classic Bold"/>
                </a:rPr>
                <a:t>THELMA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1828461" y="1066800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FF3399"/>
                </a:solidFill>
              </a:rPr>
              <a:t>Шляхи виходу зі складної ситуації</a:t>
            </a:r>
            <a:endParaRPr lang="ru-RU" sz="2800" dirty="0">
              <a:solidFill>
                <a:srgbClr val="FF3399"/>
              </a:solidFill>
            </a:endParaRPr>
          </a:p>
        </p:txBody>
      </p:sp>
      <p:graphicFrame>
        <p:nvGraphicFramePr>
          <p:cNvPr id="59" name="Схема 58"/>
          <p:cNvGraphicFramePr/>
          <p:nvPr>
            <p:extLst>
              <p:ext uri="{D42A27DB-BD31-4B8C-83A1-F6EECF244321}">
                <p14:modId xmlns:p14="http://schemas.microsoft.com/office/powerpoint/2010/main" val="3431050604"/>
              </p:ext>
            </p:extLst>
          </p:nvPr>
        </p:nvGraphicFramePr>
        <p:xfrm>
          <a:off x="1587161" y="1868059"/>
          <a:ext cx="6502400" cy="4334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6447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4664752">
            <a:off x="6439445" y="-3403498"/>
            <a:ext cx="5107462" cy="597364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712509" y="5892350"/>
            <a:ext cx="933450" cy="13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Broter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47022" y="4792654"/>
            <a:ext cx="933450" cy="133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Me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7323968" y="5720938"/>
            <a:ext cx="1048586" cy="306048"/>
            <a:chOff x="0" y="0"/>
            <a:chExt cx="1398115" cy="408063"/>
          </a:xfrm>
        </p:grpSpPr>
        <p:sp>
          <p:nvSpPr>
            <p:cNvPr id="44" name="TextBox 44"/>
            <p:cNvSpPr txBox="1"/>
            <p:nvPr/>
          </p:nvSpPr>
          <p:spPr>
            <a:xfrm>
              <a:off x="76758" y="235884"/>
              <a:ext cx="1244600" cy="1721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0"/>
                </a:lnSpc>
              </a:pPr>
              <a:r>
                <a:rPr lang="en-US" sz="800" spc="32">
                  <a:solidFill>
                    <a:srgbClr val="123282"/>
                  </a:solidFill>
                  <a:latin typeface="Montserrat Light"/>
                </a:rPr>
                <a:t>Sister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1398115" cy="2224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0"/>
                </a:lnSpc>
              </a:pPr>
              <a:r>
                <a:rPr lang="en-US" sz="1000" spc="140">
                  <a:solidFill>
                    <a:srgbClr val="123282"/>
                  </a:solidFill>
                  <a:latin typeface="Montserrat Classic Bold"/>
                </a:rPr>
                <a:t>THELMA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2392" y="1295400"/>
            <a:ext cx="5500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FF3399"/>
                </a:solidFill>
              </a:rPr>
              <a:t>Шляхи виходу зі складної ситуації</a:t>
            </a:r>
            <a:endParaRPr lang="ru-RU" sz="2800" dirty="0">
              <a:solidFill>
                <a:srgbClr val="FF339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635" y="2066392"/>
            <a:ext cx="7338559" cy="427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303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4664752">
            <a:off x="6439445" y="-3403498"/>
            <a:ext cx="5107462" cy="597364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712509" y="5892350"/>
            <a:ext cx="933450" cy="13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Broter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47022" y="4792654"/>
            <a:ext cx="933450" cy="133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Me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7323968" y="5720938"/>
            <a:ext cx="1048586" cy="306048"/>
            <a:chOff x="0" y="0"/>
            <a:chExt cx="1398115" cy="408063"/>
          </a:xfrm>
        </p:grpSpPr>
        <p:sp>
          <p:nvSpPr>
            <p:cNvPr id="44" name="TextBox 44"/>
            <p:cNvSpPr txBox="1"/>
            <p:nvPr/>
          </p:nvSpPr>
          <p:spPr>
            <a:xfrm>
              <a:off x="76758" y="235884"/>
              <a:ext cx="1244600" cy="1721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0"/>
                </a:lnSpc>
              </a:pPr>
              <a:r>
                <a:rPr lang="en-US" sz="800" spc="32">
                  <a:solidFill>
                    <a:srgbClr val="123282"/>
                  </a:solidFill>
                  <a:latin typeface="Montserrat Light"/>
                </a:rPr>
                <a:t>Sister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1398115" cy="2224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0"/>
                </a:lnSpc>
              </a:pPr>
              <a:r>
                <a:rPr lang="en-US" sz="1000" spc="140">
                  <a:solidFill>
                    <a:srgbClr val="123282"/>
                  </a:solidFill>
                  <a:latin typeface="Montserrat Classic Bold"/>
                </a:rPr>
                <a:t>THELMA</a:t>
              </a:r>
            </a:p>
          </p:txBody>
        </p:sp>
      </p:grp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734306998"/>
              </p:ext>
            </p:extLst>
          </p:nvPr>
        </p:nvGraphicFramePr>
        <p:xfrm>
          <a:off x="1819354" y="2127425"/>
          <a:ext cx="6553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318656" y="1055456"/>
            <a:ext cx="56823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FF3399"/>
                </a:solidFill>
              </a:rPr>
              <a:t>Проблеми, які постають у творі Марини Павленко</a:t>
            </a:r>
            <a:endParaRPr lang="ru-RU" sz="2800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697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4664752">
            <a:off x="6439445" y="-3403498"/>
            <a:ext cx="5107462" cy="597364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712509" y="5892350"/>
            <a:ext cx="933450" cy="13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Broter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47022" y="4792654"/>
            <a:ext cx="933450" cy="133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Me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7323968" y="5720938"/>
            <a:ext cx="1048586" cy="306048"/>
            <a:chOff x="0" y="0"/>
            <a:chExt cx="1398115" cy="408063"/>
          </a:xfrm>
        </p:grpSpPr>
        <p:sp>
          <p:nvSpPr>
            <p:cNvPr id="44" name="TextBox 44"/>
            <p:cNvSpPr txBox="1"/>
            <p:nvPr/>
          </p:nvSpPr>
          <p:spPr>
            <a:xfrm>
              <a:off x="76758" y="235884"/>
              <a:ext cx="1244600" cy="1721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0"/>
                </a:lnSpc>
              </a:pPr>
              <a:r>
                <a:rPr lang="en-US" sz="800" spc="32">
                  <a:solidFill>
                    <a:srgbClr val="123282"/>
                  </a:solidFill>
                  <a:latin typeface="Montserrat Light"/>
                </a:rPr>
                <a:t>Sister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1398115" cy="2224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0"/>
                </a:lnSpc>
              </a:pPr>
              <a:r>
                <a:rPr lang="en-US" sz="1000" spc="140">
                  <a:solidFill>
                    <a:srgbClr val="123282"/>
                  </a:solidFill>
                  <a:latin typeface="Montserrat Classic Bold"/>
                </a:rPr>
                <a:t>THELMA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008006"/>
            <a:ext cx="7928312" cy="45891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68012" y="1234598"/>
            <a:ext cx="53567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FF3399"/>
                </a:solidFill>
              </a:rPr>
              <a:t>Проблеми, які постають у творі Марини Павленко</a:t>
            </a:r>
            <a:endParaRPr lang="ru-RU" sz="2800" dirty="0">
              <a:solidFill>
                <a:srgbClr val="FF33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9234" y="4019698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/>
              <a:t>родова пам’ять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260946" y="5498371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підлітки та сім’я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179234" y="5367426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матеріальні статки та духовні цінності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97118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4664752">
            <a:off x="6439445" y="-3403498"/>
            <a:ext cx="5107462" cy="5973640"/>
          </a:xfrm>
          <a:prstGeom prst="rect">
            <a:avLst/>
          </a:prstGeom>
        </p:spPr>
      </p:pic>
      <p:sp>
        <p:nvSpPr>
          <p:cNvPr id="42" name="TextBox 42"/>
          <p:cNvSpPr txBox="1"/>
          <p:nvPr/>
        </p:nvSpPr>
        <p:spPr>
          <a:xfrm>
            <a:off x="6547022" y="4792654"/>
            <a:ext cx="933450" cy="133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00" spc="32">
                <a:solidFill>
                  <a:srgbClr val="123282"/>
                </a:solidFill>
                <a:latin typeface="Montserrat Light"/>
              </a:rPr>
              <a:t>Me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599"/>
            <a:ext cx="2895600" cy="34131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97632" y="2057400"/>
            <a:ext cx="5486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rgbClr val="FF3399"/>
                </a:solidFill>
              </a:rPr>
              <a:t>Домашнє</a:t>
            </a:r>
            <a:r>
              <a:rPr lang="ru-RU" sz="4000" b="1" dirty="0" smtClean="0">
                <a:solidFill>
                  <a:srgbClr val="FF3399"/>
                </a:solidFill>
              </a:rPr>
              <a:t> </a:t>
            </a:r>
            <a:r>
              <a:rPr lang="ru-RU" sz="4000" b="1" dirty="0" err="1" smtClean="0">
                <a:solidFill>
                  <a:srgbClr val="FF3399"/>
                </a:solidFill>
              </a:rPr>
              <a:t>завдання</a:t>
            </a:r>
            <a:endParaRPr lang="ru-RU" sz="4000" b="1" dirty="0" smtClean="0">
              <a:solidFill>
                <a:srgbClr val="FF3399"/>
              </a:solidFill>
            </a:endParaRPr>
          </a:p>
          <a:p>
            <a:pPr algn="ctr"/>
            <a:endParaRPr lang="ru-RU" sz="4000" dirty="0" smtClean="0">
              <a:solidFill>
                <a:srgbClr val="FF3399"/>
              </a:solidFill>
            </a:endParaRPr>
          </a:p>
          <a:p>
            <a:pPr algn="ctr"/>
            <a:endParaRPr lang="ru-RU" sz="4000" dirty="0">
              <a:solidFill>
                <a:srgbClr val="FF3399"/>
              </a:solidFill>
            </a:endParaRPr>
          </a:p>
          <a:p>
            <a:pPr algn="ctr"/>
            <a:r>
              <a:rPr lang="ru-RU" sz="4000" dirty="0" smtClean="0">
                <a:solidFill>
                  <a:srgbClr val="FF3399"/>
                </a:solidFill>
              </a:rPr>
              <a:t>«</a:t>
            </a:r>
            <a:r>
              <a:rPr lang="ru-RU" sz="4000" dirty="0" err="1" smtClean="0">
                <a:solidFill>
                  <a:srgbClr val="FF3399"/>
                </a:solidFill>
              </a:rPr>
              <a:t>Інтерв’ю</a:t>
            </a:r>
            <a:r>
              <a:rPr lang="ru-RU" sz="4000" dirty="0" smtClean="0">
                <a:solidFill>
                  <a:srgbClr val="FF3399"/>
                </a:solidFill>
              </a:rPr>
              <a:t> </a:t>
            </a:r>
            <a:r>
              <a:rPr lang="ru-RU" sz="4000" dirty="0">
                <a:solidFill>
                  <a:srgbClr val="FF3399"/>
                </a:solidFill>
              </a:rPr>
              <a:t>з автором Русалоньки (власні </a:t>
            </a:r>
            <a:r>
              <a:rPr lang="ru-RU" sz="4000" dirty="0" err="1">
                <a:solidFill>
                  <a:srgbClr val="FF3399"/>
                </a:solidFill>
              </a:rPr>
              <a:t>запитання</a:t>
            </a:r>
            <a:r>
              <a:rPr lang="ru-RU" sz="4000" smtClean="0">
                <a:solidFill>
                  <a:srgbClr val="FF3399"/>
                </a:solidFill>
              </a:rPr>
              <a:t>)»</a:t>
            </a:r>
            <a:endParaRPr lang="ru-RU" sz="4000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78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134</Words>
  <Application>Microsoft Office PowerPoint</Application>
  <PresentationFormat>Произвольный</PresentationFormat>
  <Paragraphs>69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Montserrat Classic Bold</vt:lpstr>
      <vt:lpstr>Montserrat Light</vt:lpstr>
      <vt:lpstr>Calibri</vt:lpstr>
      <vt:lpstr>Aileron Heavy Bold</vt:lpstr>
      <vt:lpstr>Office Theme</vt:lpstr>
      <vt:lpstr>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Клава</dc:title>
  <cp:lastModifiedBy>TPCUSer</cp:lastModifiedBy>
  <cp:revision>28</cp:revision>
  <dcterms:created xsi:type="dcterms:W3CDTF">2006-08-16T00:00:00Z</dcterms:created>
  <dcterms:modified xsi:type="dcterms:W3CDTF">2022-03-31T12:57:26Z</dcterms:modified>
  <dc:identifier>DAEESCcUmmY</dc:identifier>
</cp:coreProperties>
</file>