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vidka.biz.ua/dobro-i-zlo-u-tvori-rusalonka-iz-7-v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763738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uk-UA" dirty="0" smtClean="0"/>
              <a:t>Марина Павленко «Русалонька із 7-В, або Прокляття роду </a:t>
            </a:r>
            <a:r>
              <a:rPr lang="uk-UA" dirty="0" err="1" smtClean="0"/>
              <a:t>Кулаківських</a:t>
            </a:r>
            <a:r>
              <a:rPr lang="uk-UA" dirty="0" smtClean="0"/>
              <a:t>»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uk-UA" sz="4000" b="1" dirty="0" smtClean="0"/>
              <a:t>Добро і зло в повісті, у сучасному світі та людині</a:t>
            </a:r>
            <a:endParaRPr lang="uk-UA" sz="4000" b="1" dirty="0"/>
          </a:p>
        </p:txBody>
      </p:sp>
    </p:spTree>
    <p:extLst>
      <p:ext uri="{BB962C8B-B14F-4D97-AF65-F5344CB8AC3E}">
        <p14:creationId xmlns:p14="http://schemas.microsoft.com/office/powerpoint/2010/main" val="1435498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Опрацювати статтю за покликанням: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>
                <a:hlinkClick r:id="rId2"/>
              </a:rPr>
              <a:t>https://dovidka.biz.ua/dobro-i-zlo-u-tvori-rusalonka-iz-7-v</a:t>
            </a:r>
            <a:r>
              <a:rPr lang="en-US" dirty="0" smtClean="0">
                <a:hlinkClick r:id="rId2"/>
              </a:rPr>
              <a:t>/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6463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Заповнити таблицю</a:t>
            </a:r>
            <a:endParaRPr lang="uk-UA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494026"/>
              </p:ext>
            </p:extLst>
          </p:nvPr>
        </p:nvGraphicFramePr>
        <p:xfrm>
          <a:off x="457200" y="1600200"/>
          <a:ext cx="82296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Добро в повісті</a:t>
                      </a:r>
                      <a:endParaRPr lang="uk-U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Зло</a:t>
                      </a:r>
                      <a:r>
                        <a:rPr lang="uk-UA" sz="2800" baseline="0" dirty="0" smtClean="0"/>
                        <a:t> в повісті</a:t>
                      </a:r>
                      <a:endParaRPr lang="uk-U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uk-U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110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Экран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Марина Павленко «Русалонька із 7-В, або Прокляття роду Кулаківських»</vt:lpstr>
      <vt:lpstr>Опрацювати статтю за покликанням:</vt:lpstr>
      <vt:lpstr>Заповнити таблицю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Марина Павленко «Русалонька із 7-В, або Прокляття роду Кулаківських»</dc:title>
  <dc:creator>TPCUSer</dc:creator>
  <cp:lastModifiedBy>TPCUSer</cp:lastModifiedBy>
  <cp:revision>1</cp:revision>
  <dcterms:created xsi:type="dcterms:W3CDTF">2022-03-31T13:18:16Z</dcterms:created>
  <dcterms:modified xsi:type="dcterms:W3CDTF">2022-03-31T13:24:41Z</dcterms:modified>
</cp:coreProperties>
</file>