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6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74" r:id="rId11"/>
    <p:sldId id="265" r:id="rId12"/>
    <p:sldId id="267" r:id="rId13"/>
    <p:sldId id="268" r:id="rId14"/>
    <p:sldId id="257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48"/>
    <a:srgbClr val="FFFF00"/>
    <a:srgbClr val="FAFAF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>
        <p:scale>
          <a:sx n="96" d="100"/>
          <a:sy n="96" d="100"/>
        </p:scale>
        <p:origin x="-1094" y="-5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A7DA173-A30E-4D81-8E7B-87AC9C267491}" type="doc">
      <dgm:prSet loTypeId="urn:microsoft.com/office/officeart/2005/8/layout/radial6" loCatId="cycle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ru-RU"/>
        </a:p>
      </dgm:t>
    </dgm:pt>
    <dgm:pt modelId="{FA0039DE-6849-4297-9F8C-5DFFEB9A919B}">
      <dgm:prSet phldrT="[Текст]"/>
      <dgm:spPr/>
      <dgm:t>
        <a:bodyPr/>
        <a:lstStyle/>
        <a:p>
          <a:r>
            <a:rPr lang="uk-UA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nstantia" pitchFamily="18" charset="0"/>
            </a:rPr>
            <a:t>Олег</a:t>
          </a:r>
        </a:p>
        <a:p>
          <a:r>
            <a:rPr lang="uk-UA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nstantia" pitchFamily="18" charset="0"/>
            </a:rPr>
            <a:t>Ольжич</a:t>
          </a:r>
          <a:endParaRPr lang="ru-RU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onstantia" pitchFamily="18" charset="0"/>
          </a:endParaRPr>
        </a:p>
      </dgm:t>
    </dgm:pt>
    <dgm:pt modelId="{2949D63A-28F1-416E-A3EB-1D2B0BB089F8}" type="parTrans" cxnId="{8E83CC75-EE93-4C49-A35E-E34C8495CDF0}">
      <dgm:prSet/>
      <dgm:spPr/>
      <dgm:t>
        <a:bodyPr/>
        <a:lstStyle/>
        <a:p>
          <a:endParaRPr lang="ru-RU"/>
        </a:p>
      </dgm:t>
    </dgm:pt>
    <dgm:pt modelId="{9B648A52-4B87-4A7E-B82D-9C56BF00C611}" type="sibTrans" cxnId="{8E83CC75-EE93-4C49-A35E-E34C8495CDF0}">
      <dgm:prSet/>
      <dgm:spPr/>
      <dgm:t>
        <a:bodyPr/>
        <a:lstStyle/>
        <a:p>
          <a:endParaRPr lang="ru-RU"/>
        </a:p>
      </dgm:t>
    </dgm:pt>
    <dgm:pt modelId="{9F702481-2FB0-4C10-B08B-2E46DFCBE575}">
      <dgm:prSet phldrT="[Текст]" custT="1"/>
      <dgm:spPr/>
      <dgm:t>
        <a:bodyPr/>
        <a:lstStyle/>
        <a:p>
          <a:r>
            <a:rPr lang="uk-UA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rPr>
            <a:t>патріот</a:t>
          </a:r>
          <a:endParaRPr lang="ru-RU" sz="20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itchFamily="18" charset="0"/>
            <a:cs typeface="Times New Roman" pitchFamily="18" charset="0"/>
          </a:endParaRPr>
        </a:p>
      </dgm:t>
    </dgm:pt>
    <dgm:pt modelId="{D15EA0F5-5ED8-4751-9378-1F1361CFEA8A}" type="parTrans" cxnId="{772B53C7-586D-4A7C-B4CE-0F7D5E16D11F}">
      <dgm:prSet/>
      <dgm:spPr/>
      <dgm:t>
        <a:bodyPr/>
        <a:lstStyle/>
        <a:p>
          <a:endParaRPr lang="ru-RU"/>
        </a:p>
      </dgm:t>
    </dgm:pt>
    <dgm:pt modelId="{1E17A802-B544-4899-926F-E2D168123585}" type="sibTrans" cxnId="{772B53C7-586D-4A7C-B4CE-0F7D5E16D11F}">
      <dgm:prSet/>
      <dgm:spPr/>
      <dgm:t>
        <a:bodyPr/>
        <a:lstStyle/>
        <a:p>
          <a:endParaRPr lang="ru-RU"/>
        </a:p>
      </dgm:t>
    </dgm:pt>
    <dgm:pt modelId="{10DCC265-AF06-43AF-907E-762AEB934729}">
      <dgm:prSet phldrT="[Текст]" custT="1"/>
      <dgm:spPr/>
      <dgm:t>
        <a:bodyPr/>
        <a:lstStyle/>
        <a:p>
          <a:r>
            <a:rPr lang="uk-UA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rPr>
            <a:t>оптиміст</a:t>
          </a:r>
          <a:endParaRPr lang="ru-RU" sz="20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itchFamily="18" charset="0"/>
            <a:cs typeface="Times New Roman" pitchFamily="18" charset="0"/>
          </a:endParaRPr>
        </a:p>
      </dgm:t>
    </dgm:pt>
    <dgm:pt modelId="{F946655D-E574-4AD0-9AAB-1B0C45BB35B2}" type="parTrans" cxnId="{D934167E-4547-4B91-A9A8-1A6B9AB91DE2}">
      <dgm:prSet/>
      <dgm:spPr/>
      <dgm:t>
        <a:bodyPr/>
        <a:lstStyle/>
        <a:p>
          <a:endParaRPr lang="ru-RU"/>
        </a:p>
      </dgm:t>
    </dgm:pt>
    <dgm:pt modelId="{4BC1761A-F3A7-483A-8784-5D75E0B1AFD0}" type="sibTrans" cxnId="{D934167E-4547-4B91-A9A8-1A6B9AB91DE2}">
      <dgm:prSet/>
      <dgm:spPr/>
      <dgm:t>
        <a:bodyPr/>
        <a:lstStyle/>
        <a:p>
          <a:endParaRPr lang="ru-RU"/>
        </a:p>
      </dgm:t>
    </dgm:pt>
    <dgm:pt modelId="{AC063243-8C64-4944-8E3C-71BB93D3BA69}">
      <dgm:prSet phldrT="[Текст]"/>
      <dgm:spPr/>
      <dgm:t>
        <a:bodyPr/>
        <a:lstStyle/>
        <a:p>
          <a:r>
            <a:rPr lang="uk-UA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rPr>
            <a:t>діяльний,</a:t>
          </a:r>
        </a:p>
        <a:p>
          <a:r>
            <a:rPr lang="uk-UA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rPr>
            <a:t>мужній</a:t>
          </a:r>
          <a:endParaRPr lang="ru-RU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itchFamily="18" charset="0"/>
            <a:cs typeface="Times New Roman" pitchFamily="18" charset="0"/>
          </a:endParaRPr>
        </a:p>
      </dgm:t>
    </dgm:pt>
    <dgm:pt modelId="{2A0DD606-F6D8-4568-AC21-9B5CDC7310E7}" type="parTrans" cxnId="{2C55937A-926A-4BEB-A552-D437D1509ADE}">
      <dgm:prSet/>
      <dgm:spPr/>
      <dgm:t>
        <a:bodyPr/>
        <a:lstStyle/>
        <a:p>
          <a:endParaRPr lang="ru-RU"/>
        </a:p>
      </dgm:t>
    </dgm:pt>
    <dgm:pt modelId="{2723C344-4D91-45D5-8F2A-B0241227437E}" type="sibTrans" cxnId="{2C55937A-926A-4BEB-A552-D437D1509ADE}">
      <dgm:prSet/>
      <dgm:spPr/>
      <dgm:t>
        <a:bodyPr/>
        <a:lstStyle/>
        <a:p>
          <a:endParaRPr lang="ru-RU"/>
        </a:p>
      </dgm:t>
    </dgm:pt>
    <dgm:pt modelId="{89D7C358-ECA7-479F-BF07-2B3B56DF40D1}">
      <dgm:prSet phldrT="[Текст]" custT="1"/>
      <dgm:spPr/>
      <dgm:t>
        <a:bodyPr/>
        <a:lstStyle/>
        <a:p>
          <a:r>
            <a:rPr lang="uk-UA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rPr>
            <a:t>інтелектуал</a:t>
          </a:r>
          <a:endParaRPr lang="ru-RU" sz="20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itchFamily="18" charset="0"/>
            <a:cs typeface="Times New Roman" pitchFamily="18" charset="0"/>
          </a:endParaRPr>
        </a:p>
      </dgm:t>
    </dgm:pt>
    <dgm:pt modelId="{C09B54E5-71E9-4CBA-A992-7CC030E6FCCF}" type="parTrans" cxnId="{147629A3-0A7B-4FE1-9D65-93123D88D512}">
      <dgm:prSet/>
      <dgm:spPr/>
      <dgm:t>
        <a:bodyPr/>
        <a:lstStyle/>
        <a:p>
          <a:endParaRPr lang="ru-RU"/>
        </a:p>
      </dgm:t>
    </dgm:pt>
    <dgm:pt modelId="{3FACCA30-DB98-4842-A8F1-CC9DF5E348D2}" type="sibTrans" cxnId="{147629A3-0A7B-4FE1-9D65-93123D88D512}">
      <dgm:prSet/>
      <dgm:spPr/>
      <dgm:t>
        <a:bodyPr/>
        <a:lstStyle/>
        <a:p>
          <a:endParaRPr lang="ru-RU"/>
        </a:p>
      </dgm:t>
    </dgm:pt>
    <dgm:pt modelId="{C2E189CA-B98C-46E8-A6EA-4AFFB070AD09}" type="pres">
      <dgm:prSet presAssocID="{7A7DA173-A30E-4D81-8E7B-87AC9C267491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4C4866C9-4A19-4BA6-9F4A-DF1DAA41546F}" type="pres">
      <dgm:prSet presAssocID="{FA0039DE-6849-4297-9F8C-5DFFEB9A919B}" presName="centerShape" presStyleLbl="node0" presStyleIdx="0" presStyleCnt="1" custScaleX="104269"/>
      <dgm:spPr/>
      <dgm:t>
        <a:bodyPr/>
        <a:lstStyle/>
        <a:p>
          <a:endParaRPr lang="ru-RU"/>
        </a:p>
      </dgm:t>
    </dgm:pt>
    <dgm:pt modelId="{610DBC06-15FA-4C70-B0E7-AC52D2AB88DF}" type="pres">
      <dgm:prSet presAssocID="{9F702481-2FB0-4C10-B08B-2E46DFCBE575}" presName="node" presStyleLbl="node1" presStyleIdx="0" presStyleCnt="4" custScaleX="18535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EF3FCBF-0981-4BDE-ADF2-321426BD3690}" type="pres">
      <dgm:prSet presAssocID="{9F702481-2FB0-4C10-B08B-2E46DFCBE575}" presName="dummy" presStyleCnt="0"/>
      <dgm:spPr/>
    </dgm:pt>
    <dgm:pt modelId="{F304E7A4-D57A-4C61-9BCA-4960E984E374}" type="pres">
      <dgm:prSet presAssocID="{1E17A802-B544-4899-926F-E2D168123585}" presName="sibTrans" presStyleLbl="sibTrans2D1" presStyleIdx="0" presStyleCnt="4"/>
      <dgm:spPr/>
      <dgm:t>
        <a:bodyPr/>
        <a:lstStyle/>
        <a:p>
          <a:endParaRPr lang="ru-RU"/>
        </a:p>
      </dgm:t>
    </dgm:pt>
    <dgm:pt modelId="{D6134E94-DA5E-45C8-B906-2EB96CE3CC8C}" type="pres">
      <dgm:prSet presAssocID="{10DCC265-AF06-43AF-907E-762AEB934729}" presName="node" presStyleLbl="node1" presStyleIdx="1" presStyleCnt="4" custScaleX="16600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9D8E162-73C9-499C-929F-937A3B6D36DD}" type="pres">
      <dgm:prSet presAssocID="{10DCC265-AF06-43AF-907E-762AEB934729}" presName="dummy" presStyleCnt="0"/>
      <dgm:spPr/>
    </dgm:pt>
    <dgm:pt modelId="{5B621D5C-A23A-45D7-A918-E8D5BD6A37C1}" type="pres">
      <dgm:prSet presAssocID="{4BC1761A-F3A7-483A-8784-5D75E0B1AFD0}" presName="sibTrans" presStyleLbl="sibTrans2D1" presStyleIdx="1" presStyleCnt="4"/>
      <dgm:spPr/>
      <dgm:t>
        <a:bodyPr/>
        <a:lstStyle/>
        <a:p>
          <a:endParaRPr lang="ru-RU"/>
        </a:p>
      </dgm:t>
    </dgm:pt>
    <dgm:pt modelId="{183995F4-CBB6-4D0C-B047-083B8840BC8B}" type="pres">
      <dgm:prSet presAssocID="{AC063243-8C64-4944-8E3C-71BB93D3BA69}" presName="node" presStyleLbl="node1" presStyleIdx="2" presStyleCnt="4" custScaleX="18077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16A1BF0-BB12-4D3E-8016-8CF72BCE4FCB}" type="pres">
      <dgm:prSet presAssocID="{AC063243-8C64-4944-8E3C-71BB93D3BA69}" presName="dummy" presStyleCnt="0"/>
      <dgm:spPr/>
    </dgm:pt>
    <dgm:pt modelId="{E4B0BC22-1B27-4E57-82D2-7DB5D9137CB7}" type="pres">
      <dgm:prSet presAssocID="{2723C344-4D91-45D5-8F2A-B0241227437E}" presName="sibTrans" presStyleLbl="sibTrans2D1" presStyleIdx="2" presStyleCnt="4"/>
      <dgm:spPr/>
      <dgm:t>
        <a:bodyPr/>
        <a:lstStyle/>
        <a:p>
          <a:endParaRPr lang="ru-RU"/>
        </a:p>
      </dgm:t>
    </dgm:pt>
    <dgm:pt modelId="{F5889058-1098-446E-9AB4-E80DA83D212F}" type="pres">
      <dgm:prSet presAssocID="{89D7C358-ECA7-479F-BF07-2B3B56DF40D1}" presName="node" presStyleLbl="node1" presStyleIdx="3" presStyleCnt="4" custScaleX="17274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6638AA8-CEAB-4056-B7E2-2E30B9A00222}" type="pres">
      <dgm:prSet presAssocID="{89D7C358-ECA7-479F-BF07-2B3B56DF40D1}" presName="dummy" presStyleCnt="0"/>
      <dgm:spPr/>
    </dgm:pt>
    <dgm:pt modelId="{41AB5C78-1E21-456A-BE75-DA6D479F004F}" type="pres">
      <dgm:prSet presAssocID="{3FACCA30-DB98-4842-A8F1-CC9DF5E348D2}" presName="sibTrans" presStyleLbl="sibTrans2D1" presStyleIdx="3" presStyleCnt="4"/>
      <dgm:spPr/>
      <dgm:t>
        <a:bodyPr/>
        <a:lstStyle/>
        <a:p>
          <a:endParaRPr lang="ru-RU"/>
        </a:p>
      </dgm:t>
    </dgm:pt>
  </dgm:ptLst>
  <dgm:cxnLst>
    <dgm:cxn modelId="{8E83CC75-EE93-4C49-A35E-E34C8495CDF0}" srcId="{7A7DA173-A30E-4D81-8E7B-87AC9C267491}" destId="{FA0039DE-6849-4297-9F8C-5DFFEB9A919B}" srcOrd="0" destOrd="0" parTransId="{2949D63A-28F1-416E-A3EB-1D2B0BB089F8}" sibTransId="{9B648A52-4B87-4A7E-B82D-9C56BF00C611}"/>
    <dgm:cxn modelId="{1576C42F-D61E-4B4A-AB19-01975870D5E5}" type="presOf" srcId="{2723C344-4D91-45D5-8F2A-B0241227437E}" destId="{E4B0BC22-1B27-4E57-82D2-7DB5D9137CB7}" srcOrd="0" destOrd="0" presId="urn:microsoft.com/office/officeart/2005/8/layout/radial6"/>
    <dgm:cxn modelId="{65BCE455-EC24-4163-97EF-A9E313D060C9}" type="presOf" srcId="{FA0039DE-6849-4297-9F8C-5DFFEB9A919B}" destId="{4C4866C9-4A19-4BA6-9F4A-DF1DAA41546F}" srcOrd="0" destOrd="0" presId="urn:microsoft.com/office/officeart/2005/8/layout/radial6"/>
    <dgm:cxn modelId="{790304C2-D243-4367-8B24-5BE5F67726B6}" type="presOf" srcId="{7A7DA173-A30E-4D81-8E7B-87AC9C267491}" destId="{C2E189CA-B98C-46E8-A6EA-4AFFB070AD09}" srcOrd="0" destOrd="0" presId="urn:microsoft.com/office/officeart/2005/8/layout/radial6"/>
    <dgm:cxn modelId="{147629A3-0A7B-4FE1-9D65-93123D88D512}" srcId="{FA0039DE-6849-4297-9F8C-5DFFEB9A919B}" destId="{89D7C358-ECA7-479F-BF07-2B3B56DF40D1}" srcOrd="3" destOrd="0" parTransId="{C09B54E5-71E9-4CBA-A992-7CC030E6FCCF}" sibTransId="{3FACCA30-DB98-4842-A8F1-CC9DF5E348D2}"/>
    <dgm:cxn modelId="{BD6CE4A7-3970-476C-B64A-DCE10E57F37E}" type="presOf" srcId="{89D7C358-ECA7-479F-BF07-2B3B56DF40D1}" destId="{F5889058-1098-446E-9AB4-E80DA83D212F}" srcOrd="0" destOrd="0" presId="urn:microsoft.com/office/officeart/2005/8/layout/radial6"/>
    <dgm:cxn modelId="{A3B3D650-6BB4-49DE-B92B-A0D94B6FCB81}" type="presOf" srcId="{AC063243-8C64-4944-8E3C-71BB93D3BA69}" destId="{183995F4-CBB6-4D0C-B047-083B8840BC8B}" srcOrd="0" destOrd="0" presId="urn:microsoft.com/office/officeart/2005/8/layout/radial6"/>
    <dgm:cxn modelId="{A4B9AB6B-2220-48E9-A313-B2395903F087}" type="presOf" srcId="{3FACCA30-DB98-4842-A8F1-CC9DF5E348D2}" destId="{41AB5C78-1E21-456A-BE75-DA6D479F004F}" srcOrd="0" destOrd="0" presId="urn:microsoft.com/office/officeart/2005/8/layout/radial6"/>
    <dgm:cxn modelId="{6F6E18FA-438E-499B-AC04-09214C7103A7}" type="presOf" srcId="{1E17A802-B544-4899-926F-E2D168123585}" destId="{F304E7A4-D57A-4C61-9BCA-4960E984E374}" srcOrd="0" destOrd="0" presId="urn:microsoft.com/office/officeart/2005/8/layout/radial6"/>
    <dgm:cxn modelId="{D934167E-4547-4B91-A9A8-1A6B9AB91DE2}" srcId="{FA0039DE-6849-4297-9F8C-5DFFEB9A919B}" destId="{10DCC265-AF06-43AF-907E-762AEB934729}" srcOrd="1" destOrd="0" parTransId="{F946655D-E574-4AD0-9AAB-1B0C45BB35B2}" sibTransId="{4BC1761A-F3A7-483A-8784-5D75E0B1AFD0}"/>
    <dgm:cxn modelId="{772B53C7-586D-4A7C-B4CE-0F7D5E16D11F}" srcId="{FA0039DE-6849-4297-9F8C-5DFFEB9A919B}" destId="{9F702481-2FB0-4C10-B08B-2E46DFCBE575}" srcOrd="0" destOrd="0" parTransId="{D15EA0F5-5ED8-4751-9378-1F1361CFEA8A}" sibTransId="{1E17A802-B544-4899-926F-E2D168123585}"/>
    <dgm:cxn modelId="{78E2A3EF-3EDD-42FA-AB96-CF7B0B1D04D3}" type="presOf" srcId="{9F702481-2FB0-4C10-B08B-2E46DFCBE575}" destId="{610DBC06-15FA-4C70-B0E7-AC52D2AB88DF}" srcOrd="0" destOrd="0" presId="urn:microsoft.com/office/officeart/2005/8/layout/radial6"/>
    <dgm:cxn modelId="{2C55937A-926A-4BEB-A552-D437D1509ADE}" srcId="{FA0039DE-6849-4297-9F8C-5DFFEB9A919B}" destId="{AC063243-8C64-4944-8E3C-71BB93D3BA69}" srcOrd="2" destOrd="0" parTransId="{2A0DD606-F6D8-4568-AC21-9B5CDC7310E7}" sibTransId="{2723C344-4D91-45D5-8F2A-B0241227437E}"/>
    <dgm:cxn modelId="{E100FF95-3B07-4B6A-9C13-7A93A6617E58}" type="presOf" srcId="{10DCC265-AF06-43AF-907E-762AEB934729}" destId="{D6134E94-DA5E-45C8-B906-2EB96CE3CC8C}" srcOrd="0" destOrd="0" presId="urn:microsoft.com/office/officeart/2005/8/layout/radial6"/>
    <dgm:cxn modelId="{69CA3BBC-F69B-46DE-9AFF-DE9E06C4C505}" type="presOf" srcId="{4BC1761A-F3A7-483A-8784-5D75E0B1AFD0}" destId="{5B621D5C-A23A-45D7-A918-E8D5BD6A37C1}" srcOrd="0" destOrd="0" presId="urn:microsoft.com/office/officeart/2005/8/layout/radial6"/>
    <dgm:cxn modelId="{3FEB14B5-2A1F-4F1C-91F7-4CA6D6B79694}" type="presParOf" srcId="{C2E189CA-B98C-46E8-A6EA-4AFFB070AD09}" destId="{4C4866C9-4A19-4BA6-9F4A-DF1DAA41546F}" srcOrd="0" destOrd="0" presId="urn:microsoft.com/office/officeart/2005/8/layout/radial6"/>
    <dgm:cxn modelId="{9881162F-EBE2-42DE-8667-2CE8F77FB698}" type="presParOf" srcId="{C2E189CA-B98C-46E8-A6EA-4AFFB070AD09}" destId="{610DBC06-15FA-4C70-B0E7-AC52D2AB88DF}" srcOrd="1" destOrd="0" presId="urn:microsoft.com/office/officeart/2005/8/layout/radial6"/>
    <dgm:cxn modelId="{04176A52-6314-4183-A229-3C1263113FEB}" type="presParOf" srcId="{C2E189CA-B98C-46E8-A6EA-4AFFB070AD09}" destId="{BEF3FCBF-0981-4BDE-ADF2-321426BD3690}" srcOrd="2" destOrd="0" presId="urn:microsoft.com/office/officeart/2005/8/layout/radial6"/>
    <dgm:cxn modelId="{1FA67E1D-1C3B-4E2E-B8ED-2F1C1A857EC3}" type="presParOf" srcId="{C2E189CA-B98C-46E8-A6EA-4AFFB070AD09}" destId="{F304E7A4-D57A-4C61-9BCA-4960E984E374}" srcOrd="3" destOrd="0" presId="urn:microsoft.com/office/officeart/2005/8/layout/radial6"/>
    <dgm:cxn modelId="{1771B09D-08A3-43F0-AA16-0A5A4B0E38F1}" type="presParOf" srcId="{C2E189CA-B98C-46E8-A6EA-4AFFB070AD09}" destId="{D6134E94-DA5E-45C8-B906-2EB96CE3CC8C}" srcOrd="4" destOrd="0" presId="urn:microsoft.com/office/officeart/2005/8/layout/radial6"/>
    <dgm:cxn modelId="{620FAB8D-0FB7-45B0-AE93-D6B4513E98AD}" type="presParOf" srcId="{C2E189CA-B98C-46E8-A6EA-4AFFB070AD09}" destId="{E9D8E162-73C9-499C-929F-937A3B6D36DD}" srcOrd="5" destOrd="0" presId="urn:microsoft.com/office/officeart/2005/8/layout/radial6"/>
    <dgm:cxn modelId="{80844154-0058-4FA6-B187-872C3588CDD7}" type="presParOf" srcId="{C2E189CA-B98C-46E8-A6EA-4AFFB070AD09}" destId="{5B621D5C-A23A-45D7-A918-E8D5BD6A37C1}" srcOrd="6" destOrd="0" presId="urn:microsoft.com/office/officeart/2005/8/layout/radial6"/>
    <dgm:cxn modelId="{57EA4995-6997-41B8-82C2-AF8A6C827155}" type="presParOf" srcId="{C2E189CA-B98C-46E8-A6EA-4AFFB070AD09}" destId="{183995F4-CBB6-4D0C-B047-083B8840BC8B}" srcOrd="7" destOrd="0" presId="urn:microsoft.com/office/officeart/2005/8/layout/radial6"/>
    <dgm:cxn modelId="{E1356797-BDCA-4652-AC5E-32D22E1B1AA1}" type="presParOf" srcId="{C2E189CA-B98C-46E8-A6EA-4AFFB070AD09}" destId="{116A1BF0-BB12-4D3E-8016-8CF72BCE4FCB}" srcOrd="8" destOrd="0" presId="urn:microsoft.com/office/officeart/2005/8/layout/radial6"/>
    <dgm:cxn modelId="{4C3DF914-9EB5-448C-9752-831D22D42BDE}" type="presParOf" srcId="{C2E189CA-B98C-46E8-A6EA-4AFFB070AD09}" destId="{E4B0BC22-1B27-4E57-82D2-7DB5D9137CB7}" srcOrd="9" destOrd="0" presId="urn:microsoft.com/office/officeart/2005/8/layout/radial6"/>
    <dgm:cxn modelId="{7A3AE040-5EDD-4FCE-BE0F-53A492B9F023}" type="presParOf" srcId="{C2E189CA-B98C-46E8-A6EA-4AFFB070AD09}" destId="{F5889058-1098-446E-9AB4-E80DA83D212F}" srcOrd="10" destOrd="0" presId="urn:microsoft.com/office/officeart/2005/8/layout/radial6"/>
    <dgm:cxn modelId="{A2E73A52-1486-47F1-8805-DCB7E50ABA09}" type="presParOf" srcId="{C2E189CA-B98C-46E8-A6EA-4AFFB070AD09}" destId="{E6638AA8-CEAB-4056-B7E2-2E30B9A00222}" srcOrd="11" destOrd="0" presId="urn:microsoft.com/office/officeart/2005/8/layout/radial6"/>
    <dgm:cxn modelId="{4403E103-00C6-4622-9CA4-CCB5AD726AAA}" type="presParOf" srcId="{C2E189CA-B98C-46E8-A6EA-4AFFB070AD09}" destId="{41AB5C78-1E21-456A-BE75-DA6D479F004F}" srcOrd="12" destOrd="0" presId="urn:microsoft.com/office/officeart/2005/8/layout/radial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1AB5C78-1E21-456A-BE75-DA6D479F004F}">
      <dsp:nvSpPr>
        <dsp:cNvPr id="0" name=""/>
        <dsp:cNvSpPr/>
      </dsp:nvSpPr>
      <dsp:spPr>
        <a:xfrm>
          <a:off x="2283337" y="596943"/>
          <a:ext cx="3992067" cy="3992067"/>
        </a:xfrm>
        <a:prstGeom prst="blockArc">
          <a:avLst>
            <a:gd name="adj1" fmla="val 10800000"/>
            <a:gd name="adj2" fmla="val 16200000"/>
            <a:gd name="adj3" fmla="val 4640"/>
          </a:avLst>
        </a:prstGeom>
        <a:solidFill>
          <a:schemeClr val="accent4">
            <a:hueOff val="10395693"/>
            <a:satOff val="-47968"/>
            <a:lumOff val="1765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4B0BC22-1B27-4E57-82D2-7DB5D9137CB7}">
      <dsp:nvSpPr>
        <dsp:cNvPr id="0" name=""/>
        <dsp:cNvSpPr/>
      </dsp:nvSpPr>
      <dsp:spPr>
        <a:xfrm>
          <a:off x="2283337" y="596943"/>
          <a:ext cx="3992067" cy="3992067"/>
        </a:xfrm>
        <a:prstGeom prst="blockArc">
          <a:avLst>
            <a:gd name="adj1" fmla="val 5400000"/>
            <a:gd name="adj2" fmla="val 10800000"/>
            <a:gd name="adj3" fmla="val 4640"/>
          </a:avLst>
        </a:prstGeom>
        <a:solidFill>
          <a:schemeClr val="accent4">
            <a:hueOff val="6930462"/>
            <a:satOff val="-31979"/>
            <a:lumOff val="1177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B621D5C-A23A-45D7-A918-E8D5BD6A37C1}">
      <dsp:nvSpPr>
        <dsp:cNvPr id="0" name=""/>
        <dsp:cNvSpPr/>
      </dsp:nvSpPr>
      <dsp:spPr>
        <a:xfrm>
          <a:off x="2283337" y="596943"/>
          <a:ext cx="3992067" cy="3992067"/>
        </a:xfrm>
        <a:prstGeom prst="blockArc">
          <a:avLst>
            <a:gd name="adj1" fmla="val 0"/>
            <a:gd name="adj2" fmla="val 5400000"/>
            <a:gd name="adj3" fmla="val 4640"/>
          </a:avLst>
        </a:prstGeom>
        <a:solidFill>
          <a:schemeClr val="accent4">
            <a:hueOff val="3465231"/>
            <a:satOff val="-15989"/>
            <a:lumOff val="588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304E7A4-D57A-4C61-9BCA-4960E984E374}">
      <dsp:nvSpPr>
        <dsp:cNvPr id="0" name=""/>
        <dsp:cNvSpPr/>
      </dsp:nvSpPr>
      <dsp:spPr>
        <a:xfrm>
          <a:off x="2283337" y="596943"/>
          <a:ext cx="3992067" cy="3992067"/>
        </a:xfrm>
        <a:prstGeom prst="blockArc">
          <a:avLst>
            <a:gd name="adj1" fmla="val 16200000"/>
            <a:gd name="adj2" fmla="val 0"/>
            <a:gd name="adj3" fmla="val 464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C4866C9-4A19-4BA6-9F4A-DF1DAA41546F}">
      <dsp:nvSpPr>
        <dsp:cNvPr id="0" name=""/>
        <dsp:cNvSpPr/>
      </dsp:nvSpPr>
      <dsp:spPr>
        <a:xfrm>
          <a:off x="3321250" y="1674084"/>
          <a:ext cx="1916240" cy="1837785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750" tIns="31750" rIns="31750" bIns="3175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5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nstantia" pitchFamily="18" charset="0"/>
            </a:rPr>
            <a:t>Олег</a:t>
          </a:r>
        </a:p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5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nstantia" pitchFamily="18" charset="0"/>
            </a:rPr>
            <a:t>Ольжич</a:t>
          </a:r>
          <a:endParaRPr lang="ru-RU" sz="25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onstantia" pitchFamily="18" charset="0"/>
          </a:endParaRPr>
        </a:p>
      </dsp:txBody>
      <dsp:txXfrm>
        <a:off x="3601877" y="1943221"/>
        <a:ext cx="1354986" cy="1299511"/>
      </dsp:txXfrm>
    </dsp:sp>
    <dsp:sp modelId="{610DBC06-15FA-4C70-B0E7-AC52D2AB88DF}">
      <dsp:nvSpPr>
        <dsp:cNvPr id="0" name=""/>
        <dsp:cNvSpPr/>
      </dsp:nvSpPr>
      <dsp:spPr>
        <a:xfrm>
          <a:off x="3087140" y="30"/>
          <a:ext cx="2384460" cy="1286449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0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rPr>
            <a:t>патріот</a:t>
          </a:r>
          <a:endParaRPr lang="ru-RU" sz="20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itchFamily="18" charset="0"/>
            <a:cs typeface="Times New Roman" pitchFamily="18" charset="0"/>
          </a:endParaRPr>
        </a:p>
      </dsp:txBody>
      <dsp:txXfrm>
        <a:off x="3436336" y="188426"/>
        <a:ext cx="1686068" cy="909657"/>
      </dsp:txXfrm>
    </dsp:sp>
    <dsp:sp modelId="{D6134E94-DA5E-45C8-B906-2EB96CE3CC8C}">
      <dsp:nvSpPr>
        <dsp:cNvPr id="0" name=""/>
        <dsp:cNvSpPr/>
      </dsp:nvSpPr>
      <dsp:spPr>
        <a:xfrm>
          <a:off x="5161332" y="1949752"/>
          <a:ext cx="2135519" cy="1286449"/>
        </a:xfrm>
        <a:prstGeom prst="ellipse">
          <a:avLst/>
        </a:prstGeom>
        <a:solidFill>
          <a:schemeClr val="accent4">
            <a:hueOff val="3465231"/>
            <a:satOff val="-15989"/>
            <a:lumOff val="58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0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rPr>
            <a:t>оптиміст</a:t>
          </a:r>
          <a:endParaRPr lang="ru-RU" sz="20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itchFamily="18" charset="0"/>
            <a:cs typeface="Times New Roman" pitchFamily="18" charset="0"/>
          </a:endParaRPr>
        </a:p>
      </dsp:txBody>
      <dsp:txXfrm>
        <a:off x="5474072" y="2138148"/>
        <a:ext cx="1510039" cy="909657"/>
      </dsp:txXfrm>
    </dsp:sp>
    <dsp:sp modelId="{183995F4-CBB6-4D0C-B047-083B8840BC8B}">
      <dsp:nvSpPr>
        <dsp:cNvPr id="0" name=""/>
        <dsp:cNvSpPr/>
      </dsp:nvSpPr>
      <dsp:spPr>
        <a:xfrm>
          <a:off x="3116600" y="3899473"/>
          <a:ext cx="2325541" cy="1286449"/>
        </a:xfrm>
        <a:prstGeom prst="ellipse">
          <a:avLst/>
        </a:prstGeom>
        <a:solidFill>
          <a:schemeClr val="accent4">
            <a:hueOff val="6930462"/>
            <a:satOff val="-31979"/>
            <a:lumOff val="1177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3020" tIns="33020" rIns="33020" bIns="3302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6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rPr>
            <a:t>діяльний,</a:t>
          </a:r>
        </a:p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6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rPr>
            <a:t>мужній</a:t>
          </a:r>
          <a:endParaRPr lang="ru-RU" sz="26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itchFamily="18" charset="0"/>
            <a:cs typeface="Times New Roman" pitchFamily="18" charset="0"/>
          </a:endParaRPr>
        </a:p>
      </dsp:txBody>
      <dsp:txXfrm>
        <a:off x="3457168" y="4087869"/>
        <a:ext cx="1644405" cy="909657"/>
      </dsp:txXfrm>
    </dsp:sp>
    <dsp:sp modelId="{F5889058-1098-446E-9AB4-E80DA83D212F}">
      <dsp:nvSpPr>
        <dsp:cNvPr id="0" name=""/>
        <dsp:cNvSpPr/>
      </dsp:nvSpPr>
      <dsp:spPr>
        <a:xfrm>
          <a:off x="1218497" y="1949752"/>
          <a:ext cx="2222303" cy="1286449"/>
        </a:xfrm>
        <a:prstGeom prst="ellipse">
          <a:avLst/>
        </a:prstGeom>
        <a:solidFill>
          <a:schemeClr val="accent4">
            <a:hueOff val="10395693"/>
            <a:satOff val="-47968"/>
            <a:lumOff val="176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0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rPr>
            <a:t>інтелектуал</a:t>
          </a:r>
          <a:endParaRPr lang="ru-RU" sz="20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itchFamily="18" charset="0"/>
            <a:cs typeface="Times New Roman" pitchFamily="18" charset="0"/>
          </a:endParaRPr>
        </a:p>
      </dsp:txBody>
      <dsp:txXfrm>
        <a:off x="1543946" y="2138148"/>
        <a:ext cx="1571405" cy="90965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6">
  <dgm:title val=""/>
  <dgm:desc val=""/>
  <dgm:catLst>
    <dgm:cat type="cycle" pri="9000"/>
    <dgm:cat type="relationship" pri="2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choose name="Name3">
          <dgm:if name="Name4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5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6">
        <dgm:choose name="Name7">
          <dgm:if name="Name8" axis="ch ch" ptType="node node" st="1 1" cnt="1 0" func="cnt" op="lte" val="1">
            <dgm:alg type="cycle">
              <dgm:param type="stAng" val="-90"/>
              <dgm:param type="spanAng" val="360"/>
              <dgm:param type="ctrShpMap" val="fNode"/>
            </dgm:alg>
          </dgm:if>
          <dgm:else name="Name9">
            <dgm:alg type="cycle">
              <dgm:param type="stAng" val="0"/>
              <dgm:param type="spanAng" val="-360"/>
              <dgm:param type="ctrShpMap" val="fNode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10">
      <dgm:if name="Name11" func="var" arg="dir" op="equ" val="norm">
        <dgm:choose name="Name12">
          <dgm:if name="Name13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des" forName="oneNode" refType="primFontSz" refFor="ch" refForName="centerShape" op="lte" fact="0.95"/>
              <dgm:constr type="diam" for="ch" forName="singleconn" refType="diam" op="equ" fact="-1"/>
              <dgm:constr type="h" for="ch" forName="singleconn" refType="w" refFor="ch" refForName="oneComp" fact="0.24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4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forName="sibTrans" refType="diam" op="equ"/>
              <dgm:constr type="h" for="ch" forName="sibTrans" refType="w" refFor="ch" refForName="node" fact="0.24"/>
              <dgm:constr type="w" for="ch" forName="dummy" val="1"/>
            </dgm:constrLst>
          </dgm:else>
        </dgm:choose>
      </dgm:if>
      <dgm:else name="Name15">
        <dgm:choose name="Name16">
          <dgm:if name="Name17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ch" forName="oneNode" refType="primFontSz" refFor="ch" refForName="centerShape" op="lte" fact="0.95"/>
              <dgm:constr type="diam" for="ch" forName="singleconn" refType="diam"/>
              <dgm:constr type="h" for="ch" forName="singleconn" refType="w" refFor="ch" refForName="oneComp" fact="0.24"/>
              <dgm:constr type="diam" for="ch" refType="diam" op="equ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8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ptType="sibTrans" refType="diam" fact="-1"/>
              <dgm:constr type="h" for="ch" forName="sibTrans" refType="w" refFor="ch" refForName="node" fact="0.24"/>
              <dgm:constr type="diam" for="ch" refType="diam" op="equ" fact="-1"/>
              <dgm:constr type="w" for="ch" forName="dummy" val="1"/>
            </dgm:constrLst>
          </dgm:else>
        </dgm:choose>
      </dgm:else>
    </dgm:choose>
    <dgm:ruleLst>
      <dgm:rule type="diam" val="INF" fact="NaN" max="NaN"/>
    </dgm:ruleLst>
    <dgm:forEach name="Name19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20" axis="ch">
        <dgm:forEach name="Name21" axis="self" ptType="node">
          <dgm:choose name="Name22">
            <dgm:if name="Name23" axis="par ch" ptType="node node" func="cnt" op="gt" val="1">
              <dgm:layoutNode name="node" styleLbl="node1">
                <dgm:varLst>
                  <dgm:bulletEnabled val="1"/>
                </dgm:varLst>
                <dgm:alg type="tx">
                  <dgm:param type="txAnchorVertCh" val="mid"/>
                </dgm:alg>
                <dgm:shape xmlns:r="http://schemas.openxmlformats.org/officeDocument/2006/relationships" type="ellipse" r:blip="">
                  <dgm:adjLst/>
                </dgm:shape>
                <dgm:presOf axis="desOrSelf" ptType="node"/>
                <dgm:constrLst>
                  <dgm:constr type="h" refType="w"/>
                  <dgm:constr type="tMarg" refType="primFontSz" fact="0.1"/>
                  <dgm:constr type="bMarg" refType="primFontSz" fact="0.1"/>
                  <dgm:constr type="lMarg" refType="primFontSz" fact="0.1"/>
                  <dgm:constr type="rMarg" refType="primFontSz" fact="0.1"/>
                </dgm:constrLst>
                <dgm:ruleLst>
                  <dgm:rule type="primFontSz" val="5" fact="NaN" max="NaN"/>
                </dgm:ruleLst>
              </dgm:layoutNode>
              <dgm:layoutNode name="dummy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" axis="followSib" ptType="sibTrans" hideLastTrans="0" cnt="1">
                <dgm:layoutNode name="sibTrans" styleLbl="sibTrans2D1">
                  <dgm:alg type="conn">
                    <dgm:param type="connRout" val="curve"/>
                    <dgm:param type="begPts" val="ctr"/>
                    <dgm:param type="endPts" val="ctr"/>
                    <dgm:param type="begSty" val="noArr"/>
                    <dgm:param type="endSty" val="noArr"/>
                    <dgm:param type="dstNode" val="node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if name="Name24" axis="par ch" ptType="node node" func="cnt" op="equ" val="1">
              <dgm:layoutNode name="oneComp">
                <dgm:alg type="composite">
                  <dgm:param type="ar" val="1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  <dgm:constr type="l" for="ch" forName="dummyConnPt" refType="w" fact="0.5"/>
                  <dgm:constr type="t" for="ch" forName="dummyConnPt" refType="w" fact="0.5"/>
                  <dgm:constr type="l" for="ch" forName="oneNode"/>
                  <dgm:constr type="t" for="ch" forName="oneNode"/>
                  <dgm:constr type="h" for="ch" forName="oneNode" refType="h"/>
                  <dgm:constr type="w" for="ch" forName="oneNode" refType="w"/>
                </dgm:constrLst>
                <dgm:ruleLst/>
                <dgm:layoutNode name="dummyConnPt" styleLbl="node1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val="1"/>
                    <dgm:constr type="h" val="1"/>
                  </dgm:constrLst>
                  <dgm:ruleLst/>
                </dgm:layoutNode>
                <dgm:layoutNode name="oneNode" styleLbl="node1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h" refType="w"/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</dgm:layoutNode>
              <dgm:layoutNode name="dummya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b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c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1" axis="followSib" ptType="sibTrans" hideLastTrans="0" cnt="1">
                <dgm:layoutNode name="singleconn" styleLbl="sibTrans2D1">
                  <dgm:alg type="conn">
                    <dgm:param type="connRout" val="longCurve"/>
                    <dgm:param type="begPts" val="bCtr"/>
                    <dgm:param type="endPts" val="tCtr"/>
                    <dgm:param type="begSty" val="noArr"/>
                    <dgm:param type="endSty" val="noArr"/>
                    <dgm:param type="srcNode" val="dummyConnPt"/>
                    <dgm:param type="dstNode" val="dummyConnPt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else name="Name25"/>
          </dgm:choos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pPr/>
              <a:t>23.04.2022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087401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pPr/>
              <a:t>23.04.2022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4426554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pPr/>
              <a:t>23.04.2022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595502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71487" y="1825625"/>
            <a:ext cx="2900363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3486150" y="1825625"/>
            <a:ext cx="2900363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pPr/>
              <a:t>23.04.2022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490839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pPr/>
              <a:t>23.04.2022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860005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pPr/>
              <a:t>23.04.2022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043509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pPr/>
              <a:t>23.04.2022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749205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pPr/>
              <a:t>23.04.2022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910129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pPr/>
              <a:t>23.04.2022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341405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pPr/>
              <a:t>23.04.2022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80041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4907757" y="365125"/>
            <a:ext cx="1478756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71488" y="365125"/>
            <a:ext cx="4321969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pPr/>
              <a:t>23.04.2022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270743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A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0BB889-9D34-4BBB-8EBF-7B432ADE08F0}" type="datetimeFigureOut">
              <a:rPr lang="ru-RU" smtClean="0"/>
              <a:pPr/>
              <a:t>23.04.2022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173F88-3387-453B-9303-AC0210B95CB8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7" name="Рисунок 6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71805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-55660" y="-29817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7221" y="341907"/>
            <a:ext cx="9613127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121455" y="1304014"/>
            <a:ext cx="5678886" cy="2945390"/>
          </a:xfrm>
        </p:spPr>
        <p:txBody>
          <a:bodyPr>
            <a:noAutofit/>
          </a:bodyPr>
          <a:lstStyle/>
          <a:p>
            <a:r>
              <a:rPr lang="ru-RU" sz="3200" b="1" i="1" dirty="0" smtClean="0">
                <a:latin typeface="Times New Roman" pitchFamily="18" charset="0"/>
                <a:cs typeface="Times New Roman" pitchFamily="18" charset="0"/>
              </a:rPr>
              <a:t>Олег </a:t>
            </a:r>
            <a:r>
              <a:rPr lang="ru-RU" sz="3200" b="1" i="1" dirty="0" err="1" smtClean="0">
                <a:latin typeface="Times New Roman" pitchFamily="18" charset="0"/>
                <a:cs typeface="Times New Roman" pitchFamily="18" charset="0"/>
              </a:rPr>
              <a:t>Ольжич</a:t>
            </a:r>
            <a:r>
              <a:rPr lang="ru-RU" sz="3200" b="1" i="1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3200" b="1" i="1" dirty="0" err="1" smtClean="0">
                <a:latin typeface="Times New Roman" pitchFamily="18" charset="0"/>
                <a:cs typeface="Times New Roman" pitchFamily="18" charset="0"/>
              </a:rPr>
              <a:t>Українські</a:t>
            </a:r>
            <a:r>
              <a:rPr lang="ru-RU" sz="32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i="1" dirty="0" err="1" smtClean="0">
                <a:latin typeface="Times New Roman" pitchFamily="18" charset="0"/>
                <a:cs typeface="Times New Roman" pitchFamily="18" charset="0"/>
              </a:rPr>
              <a:t>національні</a:t>
            </a:r>
            <a:r>
              <a:rPr lang="ru-RU" sz="32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i="1" dirty="0" err="1" smtClean="0">
                <a:latin typeface="Times New Roman" pitchFamily="18" charset="0"/>
                <a:cs typeface="Times New Roman" pitchFamily="18" charset="0"/>
              </a:rPr>
              <a:t>герої</a:t>
            </a:r>
            <a:r>
              <a:rPr lang="ru-RU" sz="3200" b="1" i="1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3200" b="1" i="1" dirty="0" err="1" smtClean="0">
                <a:latin typeface="Times New Roman" pitchFamily="18" charset="0"/>
                <a:cs typeface="Times New Roman" pitchFamily="18" charset="0"/>
              </a:rPr>
              <a:t>лицарі</a:t>
            </a:r>
            <a:r>
              <a:rPr lang="ru-RU" sz="3200" b="1" i="1" dirty="0" smtClean="0">
                <a:latin typeface="Times New Roman" pitchFamily="18" charset="0"/>
                <a:cs typeface="Times New Roman" pitchFamily="18" charset="0"/>
              </a:rPr>
              <a:t> духу. «</a:t>
            </a:r>
            <a:r>
              <a:rPr lang="ru-RU" sz="3200" b="1" dirty="0" err="1" smtClean="0">
                <a:latin typeface="Times New Roman" pitchFamily="18" charset="0"/>
                <a:cs typeface="Times New Roman" pitchFamily="18" charset="0"/>
              </a:rPr>
              <a:t>Захочеш</a:t>
            </a: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 – і </a:t>
            </a:r>
            <a:r>
              <a:rPr lang="ru-RU" sz="3200" b="1" dirty="0" err="1" smtClean="0">
                <a:latin typeface="Times New Roman" pitchFamily="18" charset="0"/>
                <a:cs typeface="Times New Roman" pitchFamily="18" charset="0"/>
              </a:rPr>
              <a:t>будеш</a:t>
            </a:r>
            <a:r>
              <a:rPr lang="ru-RU" sz="3200" b="1" i="1" dirty="0" smtClean="0">
                <a:latin typeface="Times New Roman" pitchFamily="18" charset="0"/>
                <a:cs typeface="Times New Roman" pitchFamily="18" charset="0"/>
              </a:rPr>
              <a:t>…»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938328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8434" name="Picture 2" descr="Презентація ,&quot;Олег Ольжич –поет національного героїзму. Заклик іти ...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1"/>
            <a:ext cx="7886700" cy="822960"/>
          </a:xfrm>
        </p:spPr>
        <p:txBody>
          <a:bodyPr>
            <a:normAutofit/>
          </a:bodyPr>
          <a:lstStyle/>
          <a:p>
            <a:pPr algn="ctr"/>
            <a:r>
              <a:rPr lang="uk-UA" sz="4800" b="1" dirty="0" smtClean="0">
                <a:solidFill>
                  <a:srgbClr val="FF004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Біографія</a:t>
            </a:r>
            <a:endParaRPr lang="ru-RU" sz="4800" b="1" dirty="0">
              <a:solidFill>
                <a:srgbClr val="FF0048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396343" y="953589"/>
            <a:ext cx="5747657" cy="5669280"/>
          </a:xfrm>
        </p:spPr>
        <p:txBody>
          <a:bodyPr>
            <a:noAutofit/>
          </a:bodyPr>
          <a:lstStyle/>
          <a:p>
            <a:pPr fontAlgn="base"/>
            <a:r>
              <a:rPr lang="ru-RU" sz="18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Олег </a:t>
            </a:r>
            <a:r>
              <a:rPr lang="ru-RU" sz="1800" b="1" i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Ольжич</a:t>
            </a:r>
            <a:r>
              <a:rPr lang="ru-RU" sz="18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i="1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1800" b="1" i="1" dirty="0" err="1" smtClean="0">
                <a:latin typeface="Times New Roman" pitchFamily="18" charset="0"/>
                <a:cs typeface="Times New Roman" pitchFamily="18" charset="0"/>
              </a:rPr>
              <a:t>справжнє</a:t>
            </a:r>
            <a:r>
              <a:rPr lang="ru-RU" sz="18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i="1" dirty="0" err="1" smtClean="0">
                <a:latin typeface="Times New Roman" pitchFamily="18" charset="0"/>
                <a:cs typeface="Times New Roman" pitchFamily="18" charset="0"/>
              </a:rPr>
              <a:t>ім’я</a:t>
            </a:r>
            <a:r>
              <a:rPr lang="ru-RU" sz="18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i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Олег </a:t>
            </a:r>
            <a:r>
              <a:rPr lang="ru-RU" sz="1800" b="1" i="1" dirty="0" err="1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Олександрович</a:t>
            </a:r>
            <a:r>
              <a:rPr lang="ru-RU" sz="1800" b="1" i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i="1" dirty="0" err="1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Кандиба</a:t>
            </a:r>
            <a:r>
              <a:rPr lang="ru-RU" sz="1800" b="1" i="1" dirty="0" smtClean="0">
                <a:latin typeface="Times New Roman" pitchFamily="18" charset="0"/>
                <a:cs typeface="Times New Roman" pitchFamily="18" charset="0"/>
              </a:rPr>
              <a:t>)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 –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український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поет, археолог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політичний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діяч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син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Олександра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Олеся.</a:t>
            </a:r>
          </a:p>
          <a:p>
            <a:pPr fontAlgn="base"/>
            <a:r>
              <a:rPr lang="ru-RU" sz="1800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Народився</a:t>
            </a:r>
            <a:r>
              <a:rPr lang="ru-RU" sz="18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1800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sz="1800" b="1" i="1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Житомирі</a:t>
            </a:r>
            <a:r>
              <a:rPr lang="ru-RU" sz="1800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21 </a:t>
            </a:r>
            <a:r>
              <a:rPr lang="ru-RU" sz="1800" b="1" i="1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липня</a:t>
            </a:r>
            <a:r>
              <a:rPr lang="ru-RU" sz="1800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(8 </a:t>
            </a:r>
            <a:r>
              <a:rPr lang="ru-RU" sz="1800" b="1" i="1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липня</a:t>
            </a:r>
            <a:r>
              <a:rPr lang="ru-RU" sz="1800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ст. ст.) 1907.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Батько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– поет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Олександр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Олесь (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Кандиба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),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мати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Віра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Свадковська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гімназійна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вчителька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fontAlgn="base"/>
            <a:r>
              <a:rPr lang="ru-RU" sz="18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У </a:t>
            </a:r>
            <a:r>
              <a:rPr lang="ru-RU" sz="1800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1917–1923</a:t>
            </a:r>
            <a:r>
              <a:rPr lang="ru-RU" sz="18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1800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здобував</a:t>
            </a:r>
            <a:r>
              <a:rPr lang="ru-RU" sz="18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середню</a:t>
            </a:r>
            <a:r>
              <a:rPr lang="ru-RU" sz="18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освіту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мешкаючи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Пущі-Водиці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поблизу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Києва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, та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закінчити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її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довелося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лише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Празі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fontAlgn="base"/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1800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1923 року</a:t>
            </a:r>
            <a:r>
              <a:rPr lang="ru-RU" sz="18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1800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він</a:t>
            </a:r>
            <a:r>
              <a:rPr lang="ru-RU" sz="18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виїздить</a:t>
            </a:r>
            <a:r>
              <a:rPr lang="ru-RU" sz="18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разом </a:t>
            </a:r>
            <a:r>
              <a:rPr lang="ru-RU" sz="1800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із</a:t>
            </a:r>
            <a:r>
              <a:rPr lang="ru-RU" sz="18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матір’ю</a:t>
            </a:r>
            <a:r>
              <a:rPr lang="ru-RU" sz="18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ru-RU" sz="18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України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охопленої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чадом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класової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ненависті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8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у </a:t>
            </a:r>
            <a:r>
              <a:rPr lang="ru-RU" sz="1800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Берліні</a:t>
            </a:r>
            <a:r>
              <a:rPr lang="ru-RU" sz="18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нарешті</a:t>
            </a:r>
            <a:r>
              <a:rPr lang="ru-RU" sz="18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зустрівся</a:t>
            </a:r>
            <a:r>
              <a:rPr lang="ru-RU" sz="18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ru-RU" sz="18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батьком</a:t>
            </a:r>
            <a:r>
              <a:rPr lang="ru-RU" sz="18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800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який</a:t>
            </a:r>
            <a:r>
              <a:rPr lang="ru-RU" sz="18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ще</a:t>
            </a:r>
            <a:r>
              <a:rPr lang="ru-RU" sz="18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1800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1919</a:t>
            </a:r>
            <a:r>
              <a:rPr lang="ru-RU" sz="18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1800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вимушений</a:t>
            </a:r>
            <a:r>
              <a:rPr lang="ru-RU" sz="18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був</a:t>
            </a:r>
            <a:r>
              <a:rPr lang="ru-RU" sz="18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емігрувати</a:t>
            </a:r>
            <a:r>
              <a:rPr lang="ru-RU" sz="18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до </a:t>
            </a:r>
            <a:r>
              <a:rPr lang="ru-RU" sz="1800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Чехословаччини</a:t>
            </a:r>
            <a:r>
              <a:rPr lang="ru-RU" sz="18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та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склав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обов’язки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повпреда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УНР у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Будапешті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Незабаром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родина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Кандиб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переїхала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до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Горніх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Черношинець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під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Прагою.</a:t>
            </a:r>
          </a:p>
          <a:p>
            <a:r>
              <a:rPr lang="ru-RU" sz="18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У </a:t>
            </a:r>
            <a:r>
              <a:rPr lang="ru-RU" sz="1800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1924–1929</a:t>
            </a:r>
            <a:r>
              <a:rPr lang="ru-RU" sz="18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1800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навчався</a:t>
            </a:r>
            <a:r>
              <a:rPr lang="ru-RU" sz="18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sz="1800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Карловому</a:t>
            </a:r>
            <a:r>
              <a:rPr lang="ru-RU" sz="18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університеті</a:t>
            </a:r>
            <a:r>
              <a:rPr lang="ru-RU" sz="18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в</a:t>
            </a:r>
            <a:r>
              <a:rPr lang="ru-RU" sz="18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Празі</a:t>
            </a:r>
            <a:r>
              <a:rPr lang="ru-RU" sz="18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, на </a:t>
            </a:r>
            <a:r>
              <a:rPr lang="ru-RU" sz="1800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літературно-історичному</a:t>
            </a:r>
            <a:r>
              <a:rPr lang="ru-RU" sz="18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факультеті</a:t>
            </a:r>
            <a:r>
              <a:rPr lang="ru-RU" sz="18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1800" b="1" i="1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Українського</a:t>
            </a:r>
            <a:r>
              <a:rPr lang="ru-RU" sz="1800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i="1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педагогічного</a:t>
            </a:r>
            <a:r>
              <a:rPr lang="ru-RU" sz="1800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i="1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інституту</a:t>
            </a:r>
            <a:r>
              <a:rPr lang="ru-RU" sz="1800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lang="ru-RU" sz="18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1800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вивчав</a:t>
            </a:r>
            <a:r>
              <a:rPr lang="ru-RU" sz="18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1800" b="1" i="1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археологію</a:t>
            </a:r>
            <a:r>
              <a:rPr lang="ru-RU" sz="18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 в </a:t>
            </a:r>
            <a:r>
              <a:rPr lang="ru-RU" sz="1800" b="1" i="1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Українському</a:t>
            </a:r>
            <a:r>
              <a:rPr lang="ru-RU" sz="1800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i="1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вільному</a:t>
            </a:r>
            <a:r>
              <a:rPr lang="ru-RU" sz="1800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i="1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університеті</a:t>
            </a:r>
            <a:r>
              <a:rPr lang="ru-RU" sz="1800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sz="18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endParaRPr lang="ru-RU" sz="1800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 descr="D:\Диск D\ukrlit7mishenko2015-87.jp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979714"/>
            <a:ext cx="3357154" cy="587828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840480" y="0"/>
            <a:ext cx="5303520" cy="6857999"/>
          </a:xfrm>
        </p:spPr>
        <p:txBody>
          <a:bodyPr>
            <a:normAutofit/>
          </a:bodyPr>
          <a:lstStyle/>
          <a:p>
            <a:pPr fontAlgn="base"/>
            <a:r>
              <a:rPr lang="ru-RU" sz="20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Член Пласту в </a:t>
            </a:r>
            <a:r>
              <a:rPr lang="ru-RU" sz="2000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Празі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на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пластову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тематику написав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чудову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поезію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2000" b="1" i="1" dirty="0" smtClean="0"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2000" b="1" i="1" dirty="0" err="1" smtClean="0">
                <a:latin typeface="Times New Roman" pitchFamily="18" charset="0"/>
                <a:cs typeface="Times New Roman" pitchFamily="18" charset="0"/>
              </a:rPr>
              <a:t>Пластовий</a:t>
            </a:r>
            <a:r>
              <a:rPr lang="ru-RU" sz="20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i="1" dirty="0" err="1" smtClean="0">
                <a:latin typeface="Times New Roman" pitchFamily="18" charset="0"/>
                <a:cs typeface="Times New Roman" pitchFamily="18" charset="0"/>
              </a:rPr>
              <a:t>капелюх</a:t>
            </a:r>
            <a:r>
              <a:rPr lang="ru-RU" sz="2000" b="1" i="1" dirty="0" smtClean="0">
                <a:latin typeface="Times New Roman" pitchFamily="18" charset="0"/>
                <a:cs typeface="Times New Roman" pitchFamily="18" charset="0"/>
              </a:rPr>
              <a:t>».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fontAlgn="base"/>
            <a:r>
              <a:rPr lang="ru-RU" sz="2000" b="1" i="1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Восени</a:t>
            </a:r>
            <a:r>
              <a:rPr lang="ru-RU" sz="2000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1930</a:t>
            </a:r>
            <a:r>
              <a:rPr lang="ru-RU" sz="20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2000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захистив</a:t>
            </a:r>
            <a:r>
              <a:rPr lang="ru-RU" sz="20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докторську</a:t>
            </a:r>
            <a:r>
              <a:rPr lang="ru-RU" sz="20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дисертацію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на тему </a:t>
            </a:r>
            <a:r>
              <a:rPr lang="ru-RU" sz="2000" b="1" i="1" dirty="0" smtClean="0"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2000" b="1" i="1" dirty="0" err="1" smtClean="0">
                <a:latin typeface="Times New Roman" pitchFamily="18" charset="0"/>
                <a:cs typeface="Times New Roman" pitchFamily="18" charset="0"/>
              </a:rPr>
              <a:t>Неолітична</a:t>
            </a:r>
            <a:r>
              <a:rPr lang="ru-RU" sz="20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i="1" dirty="0" err="1" smtClean="0">
                <a:latin typeface="Times New Roman" pitchFamily="18" charset="0"/>
                <a:cs typeface="Times New Roman" pitchFamily="18" charset="0"/>
              </a:rPr>
              <a:t>кераміка</a:t>
            </a:r>
            <a:r>
              <a:rPr lang="ru-RU" sz="20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i="1" dirty="0" err="1" smtClean="0">
                <a:latin typeface="Times New Roman" pitchFamily="18" charset="0"/>
                <a:cs typeface="Times New Roman" pitchFamily="18" charset="0"/>
              </a:rPr>
              <a:t>Галичини</a:t>
            </a:r>
            <a:r>
              <a:rPr lang="ru-RU" sz="2000" b="1" i="1" dirty="0" smtClean="0">
                <a:latin typeface="Times New Roman" pitchFamily="18" charset="0"/>
                <a:cs typeface="Times New Roman" pitchFamily="18" charset="0"/>
              </a:rPr>
              <a:t>».</a:t>
            </a:r>
          </a:p>
          <a:p>
            <a:pPr fontAlgn="base"/>
            <a:r>
              <a:rPr lang="ru-RU" sz="2000" b="1" i="1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20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В </a:t>
            </a:r>
            <a:r>
              <a:rPr lang="ru-RU" sz="2000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1930–1931</a:t>
            </a:r>
            <a:r>
              <a:rPr lang="ru-RU" sz="20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 – </a:t>
            </a:r>
            <a:r>
              <a:rPr lang="ru-RU" sz="2000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асистент</a:t>
            </a:r>
            <a:r>
              <a:rPr lang="ru-RU" sz="20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кафедри</a:t>
            </a:r>
            <a:r>
              <a:rPr lang="ru-RU" sz="20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археології</a:t>
            </a:r>
            <a:r>
              <a:rPr lang="ru-RU" sz="20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УВУ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Працюючи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археологічному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відділі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Національного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музею,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здійснив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наукові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експедиції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по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західноукраїнських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землях,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Німеччині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США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Балканських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країнах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брав участь у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міжнародних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археологічних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конференціях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 У </a:t>
            </a:r>
            <a:r>
              <a:rPr lang="ru-RU" sz="2000" b="1" i="1" dirty="0" smtClean="0">
                <a:latin typeface="Times New Roman" pitchFamily="18" charset="0"/>
                <a:cs typeface="Times New Roman" pitchFamily="18" charset="0"/>
              </a:rPr>
              <a:t>1938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 читав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лекції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у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Гарвардському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університеті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Опублікував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ряд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праць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антропології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археології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 В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історичній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науці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 –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послідовник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школи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Л.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Нідерле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fontAlgn="base"/>
            <a:r>
              <a:rPr lang="ru-RU" sz="2000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Із</a:t>
            </a:r>
            <a:r>
              <a:rPr lang="ru-RU" sz="20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початку </a:t>
            </a:r>
            <a:r>
              <a:rPr lang="ru-RU" sz="2000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1930-х </a:t>
            </a:r>
            <a:r>
              <a:rPr lang="ru-RU" sz="2000" b="1" i="1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рр</a:t>
            </a:r>
            <a:r>
              <a:rPr lang="ru-RU" sz="2000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sz="20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 О. </a:t>
            </a:r>
            <a:r>
              <a:rPr lang="ru-RU" sz="2000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Кандиба</a:t>
            </a:r>
            <a:r>
              <a:rPr lang="ru-RU" sz="20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заявив про себе як </a:t>
            </a:r>
            <a:r>
              <a:rPr lang="ru-RU" sz="2000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самобутній</a:t>
            </a:r>
            <a:r>
              <a:rPr lang="ru-RU" sz="20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20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оригінальний</a:t>
            </a:r>
            <a:r>
              <a:rPr lang="ru-RU" sz="20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поет.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Співпрацював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у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львівських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періодичних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виданнях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: </a:t>
            </a:r>
            <a:r>
              <a:rPr lang="ru-RU" sz="2000" b="1" i="1" dirty="0" smtClean="0"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2000" b="1" i="1" dirty="0" err="1" smtClean="0">
                <a:latin typeface="Times New Roman" pitchFamily="18" charset="0"/>
                <a:cs typeface="Times New Roman" pitchFamily="18" charset="0"/>
              </a:rPr>
              <a:t>Літературно-науковий</a:t>
            </a:r>
            <a:r>
              <a:rPr lang="ru-RU" sz="20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i="1" dirty="0" err="1" smtClean="0">
                <a:latin typeface="Times New Roman" pitchFamily="18" charset="0"/>
                <a:cs typeface="Times New Roman" pitchFamily="18" charset="0"/>
              </a:rPr>
              <a:t>вісник</a:t>
            </a:r>
            <a:r>
              <a:rPr lang="ru-RU" sz="2000" b="1" i="1" dirty="0" smtClean="0">
                <a:latin typeface="Times New Roman" pitchFamily="18" charset="0"/>
                <a:cs typeface="Times New Roman" pitchFamily="18" charset="0"/>
              </a:rPr>
              <a:t>», «</a:t>
            </a:r>
            <a:r>
              <a:rPr lang="ru-RU" sz="2000" b="1" i="1" dirty="0" err="1" smtClean="0">
                <a:latin typeface="Times New Roman" pitchFamily="18" charset="0"/>
                <a:cs typeface="Times New Roman" pitchFamily="18" charset="0"/>
              </a:rPr>
              <a:t>Вісник</a:t>
            </a:r>
            <a:r>
              <a:rPr lang="ru-RU" sz="2000" b="1" i="1" dirty="0" smtClean="0">
                <a:latin typeface="Times New Roman" pitchFamily="18" charset="0"/>
                <a:cs typeface="Times New Roman" pitchFamily="18" charset="0"/>
              </a:rPr>
              <a:t>», «</a:t>
            </a:r>
            <a:r>
              <a:rPr lang="ru-RU" sz="2000" b="1" i="1" dirty="0" err="1" smtClean="0">
                <a:latin typeface="Times New Roman" pitchFamily="18" charset="0"/>
                <a:cs typeface="Times New Roman" pitchFamily="18" charset="0"/>
              </a:rPr>
              <a:t>Обрії</a:t>
            </a:r>
            <a:r>
              <a:rPr lang="ru-RU" sz="2000" b="1" i="1" dirty="0" smtClean="0">
                <a:latin typeface="Times New Roman" pitchFamily="18" charset="0"/>
                <a:cs typeface="Times New Roman" pitchFamily="18" charset="0"/>
              </a:rPr>
              <a:t>», «</a:t>
            </a:r>
            <a:r>
              <a:rPr lang="ru-RU" sz="2000" b="1" i="1" dirty="0" err="1" smtClean="0">
                <a:latin typeface="Times New Roman" pitchFamily="18" charset="0"/>
                <a:cs typeface="Times New Roman" pitchFamily="18" charset="0"/>
              </a:rPr>
              <a:t>Напередодні</a:t>
            </a:r>
            <a:r>
              <a:rPr lang="ru-RU" sz="2000" b="1" i="1" dirty="0" smtClean="0">
                <a:latin typeface="Times New Roman" pitchFamily="18" charset="0"/>
                <a:cs typeface="Times New Roman" pitchFamily="18" charset="0"/>
              </a:rPr>
              <a:t>» </a:t>
            </a:r>
            <a:r>
              <a:rPr lang="ru-RU" sz="2000" b="1" i="1" dirty="0" err="1" smtClean="0">
                <a:latin typeface="Times New Roman" pitchFamily="18" charset="0"/>
                <a:cs typeface="Times New Roman" pitchFamily="18" charset="0"/>
              </a:rPr>
              <a:t>празьких</a:t>
            </a:r>
            <a:r>
              <a:rPr lang="ru-RU" sz="2000" b="1" i="1" dirty="0" smtClean="0">
                <a:latin typeface="Times New Roman" pitchFamily="18" charset="0"/>
                <a:cs typeface="Times New Roman" pitchFamily="18" charset="0"/>
              </a:rPr>
              <a:t> «</a:t>
            </a:r>
            <a:r>
              <a:rPr lang="ru-RU" sz="2000" b="1" i="1" dirty="0" err="1" smtClean="0">
                <a:latin typeface="Times New Roman" pitchFamily="18" charset="0"/>
                <a:cs typeface="Times New Roman" pitchFamily="18" charset="0"/>
              </a:rPr>
              <a:t>Студентський</a:t>
            </a:r>
            <a:r>
              <a:rPr lang="ru-RU" sz="20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i="1" dirty="0" err="1" smtClean="0">
                <a:latin typeface="Times New Roman" pitchFamily="18" charset="0"/>
                <a:cs typeface="Times New Roman" pitchFamily="18" charset="0"/>
              </a:rPr>
              <a:t>вісник</a:t>
            </a:r>
            <a:r>
              <a:rPr lang="ru-RU" sz="2000" b="1" i="1" dirty="0" smtClean="0">
                <a:latin typeface="Times New Roman" pitchFamily="18" charset="0"/>
                <a:cs typeface="Times New Roman" pitchFamily="18" charset="0"/>
              </a:rPr>
              <a:t>», «</a:t>
            </a:r>
            <a:r>
              <a:rPr lang="ru-RU" sz="2000" b="1" i="1" dirty="0" err="1" smtClean="0">
                <a:latin typeface="Times New Roman" pitchFamily="18" charset="0"/>
                <a:cs typeface="Times New Roman" pitchFamily="18" charset="0"/>
              </a:rPr>
              <a:t>Пробоєм</a:t>
            </a:r>
            <a:r>
              <a:rPr lang="ru-RU" sz="2000" b="1" i="1" dirty="0" smtClean="0">
                <a:latin typeface="Times New Roman" pitchFamily="18" charset="0"/>
                <a:cs typeface="Times New Roman" pitchFamily="18" charset="0"/>
              </a:rPr>
              <a:t>».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Picture 2" descr="Олег Ольжич — Вікіпедія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3866606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0"/>
            <a:ext cx="7886700" cy="1058091"/>
          </a:xfrm>
        </p:spPr>
        <p:txBody>
          <a:bodyPr>
            <a:normAutofit/>
          </a:bodyPr>
          <a:lstStyle/>
          <a:p>
            <a:pPr algn="ctr"/>
            <a:r>
              <a:rPr lang="ru-RU" sz="4000" b="1" dirty="0" err="1" smtClean="0">
                <a:solidFill>
                  <a:srgbClr val="FF004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tantia" pitchFamily="18" charset="0"/>
              </a:rPr>
              <a:t>Зв’язок</a:t>
            </a:r>
            <a:r>
              <a:rPr lang="ru-RU" sz="4000" b="1" dirty="0" smtClean="0">
                <a:solidFill>
                  <a:srgbClr val="FF004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tantia" pitchFamily="18" charset="0"/>
              </a:rPr>
              <a:t> </a:t>
            </a:r>
            <a:r>
              <a:rPr lang="ru-RU" sz="4000" b="1" dirty="0" err="1" smtClean="0">
                <a:solidFill>
                  <a:srgbClr val="FF004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tantia" pitchFamily="18" charset="0"/>
              </a:rPr>
              <a:t>поета</a:t>
            </a:r>
            <a:r>
              <a:rPr lang="ru-RU" sz="4000" b="1" dirty="0" smtClean="0">
                <a:solidFill>
                  <a:srgbClr val="FF004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tantia" pitchFamily="18" charset="0"/>
              </a:rPr>
              <a:t> </a:t>
            </a:r>
            <a:r>
              <a:rPr lang="ru-RU" sz="4000" b="1" dirty="0" err="1" smtClean="0">
                <a:solidFill>
                  <a:srgbClr val="FF004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tantia" pitchFamily="18" charset="0"/>
              </a:rPr>
              <a:t>з</a:t>
            </a:r>
            <a:r>
              <a:rPr lang="ru-RU" sz="4000" b="1" dirty="0" smtClean="0">
                <a:solidFill>
                  <a:srgbClr val="FF004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tantia" pitchFamily="18" charset="0"/>
              </a:rPr>
              <a:t> ОУН УПА</a:t>
            </a:r>
            <a:endParaRPr lang="ru-RU" sz="4000" dirty="0">
              <a:solidFill>
                <a:srgbClr val="FF0048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nstantia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265715" y="992777"/>
            <a:ext cx="5878286" cy="5630092"/>
          </a:xfrm>
        </p:spPr>
        <p:txBody>
          <a:bodyPr>
            <a:normAutofit fontScale="85000" lnSpcReduction="20000"/>
          </a:bodyPr>
          <a:lstStyle/>
          <a:p>
            <a:r>
              <a:rPr lang="ru-RU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В </a:t>
            </a:r>
            <a:r>
              <a:rPr lang="ru-RU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1929</a:t>
            </a:r>
            <a:r>
              <a:rPr lang="ru-RU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 – член </a:t>
            </a:r>
            <a:r>
              <a:rPr lang="ru-RU" b="1" i="1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Організації</a:t>
            </a:r>
            <a:r>
              <a:rPr lang="ru-RU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Українських</a:t>
            </a:r>
            <a:r>
              <a:rPr lang="ru-RU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Націоналістів</a:t>
            </a:r>
            <a:r>
              <a:rPr lang="ru-RU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Виконував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ряд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відповідальних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завдань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Проводу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Українських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Націоналістів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ОУН,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особисто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Є. 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Коновальця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В 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1937 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очолив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культурно-освітню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референтуру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Проводу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Українських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Націоналістів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В </a:t>
            </a:r>
            <a:r>
              <a:rPr lang="ru-RU" b="1" i="1" dirty="0" err="1" smtClean="0">
                <a:latin typeface="Times New Roman" pitchFamily="18" charset="0"/>
                <a:cs typeface="Times New Roman" pitchFamily="18" charset="0"/>
              </a:rPr>
              <a:t>кінці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 1930-х </a:t>
            </a:r>
            <a:r>
              <a:rPr lang="ru-RU" b="1" i="1" dirty="0" err="1" smtClean="0">
                <a:latin typeface="Times New Roman" pitchFamily="18" charset="0"/>
                <a:cs typeface="Times New Roman" pitchFamily="18" charset="0"/>
              </a:rPr>
              <a:t>рр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редагував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часопис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b="1" i="1" dirty="0" err="1" smtClean="0">
                <a:latin typeface="Times New Roman" pitchFamily="18" charset="0"/>
                <a:cs typeface="Times New Roman" pitchFamily="18" charset="0"/>
              </a:rPr>
              <a:t>Самостійна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 думка»,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перетворивши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його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на орган ПУН.</a:t>
            </a:r>
          </a:p>
          <a:p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 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1938–1939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 О.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Кандиба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брав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активну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участь у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становленні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державності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Карпатської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України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та в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збройній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боротьбі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проти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угорських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загарбників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через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поет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потрапив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до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хортистської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в’язниці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Протягом</a:t>
            </a:r>
            <a:r>
              <a:rPr lang="ru-RU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1939–1941</a:t>
            </a:r>
            <a:r>
              <a:rPr lang="ru-RU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очолював</a:t>
            </a:r>
            <a:r>
              <a:rPr lang="ru-RU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Революційний</a:t>
            </a:r>
            <a:r>
              <a:rPr lang="ru-RU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Трибунал ОУН, член Проводу </a:t>
            </a:r>
            <a:r>
              <a:rPr lang="ru-RU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Українських</a:t>
            </a:r>
            <a:r>
              <a:rPr lang="ru-RU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Націоналістів</a:t>
            </a:r>
            <a:r>
              <a:rPr lang="ru-RU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В </a:t>
            </a:r>
            <a:r>
              <a:rPr lang="ru-RU" b="1" i="1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жовтні</a:t>
            </a:r>
            <a:r>
              <a:rPr lang="ru-RU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1941</a:t>
            </a:r>
            <a:r>
              <a:rPr lang="ru-RU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 О. </a:t>
            </a:r>
            <a:r>
              <a:rPr lang="ru-RU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Кандиба</a:t>
            </a:r>
            <a:r>
              <a:rPr lang="ru-RU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став одним </a:t>
            </a:r>
            <a:r>
              <a:rPr lang="ru-RU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ru-RU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організаторів</a:t>
            </a:r>
            <a:r>
              <a:rPr lang="ru-RU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політично-громадського</a:t>
            </a:r>
            <a:r>
              <a:rPr lang="ru-RU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центру – </a:t>
            </a:r>
            <a:r>
              <a:rPr lang="ru-RU" b="1" i="1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Української</a:t>
            </a:r>
            <a:r>
              <a:rPr lang="ru-RU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Національної</a:t>
            </a:r>
            <a:r>
              <a:rPr lang="ru-RU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Ради у </a:t>
            </a:r>
            <a:r>
              <a:rPr lang="ru-RU" b="1" i="1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Києві</a:t>
            </a:r>
            <a:r>
              <a:rPr lang="ru-RU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У </a:t>
            </a:r>
            <a:r>
              <a:rPr lang="ru-RU" sz="2400" b="1" i="1" dirty="0" err="1" smtClean="0">
                <a:latin typeface="Times New Roman" pitchFamily="18" charset="0"/>
                <a:cs typeface="Times New Roman" pitchFamily="18" charset="0"/>
              </a:rPr>
              <a:t>січні</a:t>
            </a:r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 1944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після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арешту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А. Мельника перебрав посаду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Голови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ПУН ОУН.</a:t>
            </a:r>
          </a:p>
          <a:p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До 100-річчя Олега Ольжича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914401"/>
            <a:ext cx="3291840" cy="36967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28" name="Picture 4" descr="Украинская повстанческая армия — Википедия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4637314"/>
            <a:ext cx="3344091" cy="222068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872446" y="0"/>
            <a:ext cx="4271553" cy="6858000"/>
          </a:xfrm>
        </p:spPr>
        <p:txBody>
          <a:bodyPr/>
          <a:lstStyle/>
          <a:p>
            <a:pPr fontAlgn="base"/>
            <a:endParaRPr lang="ru-RU" dirty="0" smtClean="0"/>
          </a:p>
          <a:p>
            <a:pPr fontAlgn="base">
              <a:buNone/>
            </a:pPr>
            <a:endParaRPr lang="ru-RU" dirty="0" smtClean="0"/>
          </a:p>
          <a:p>
            <a:pPr fontAlgn="base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У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Львові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одружився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дочкою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літературознавця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Л. </a:t>
            </a:r>
            <a:r>
              <a:rPr lang="ru-RU" sz="2400" b="1" i="1" dirty="0" err="1" smtClean="0">
                <a:latin typeface="Times New Roman" pitchFamily="18" charset="0"/>
                <a:cs typeface="Times New Roman" pitchFamily="18" charset="0"/>
              </a:rPr>
              <a:t>Білецького</a:t>
            </a:r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 - Катериною (Калиною),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 та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шлюб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був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недовгим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fontAlgn="base"/>
            <a:r>
              <a:rPr lang="ru-RU" sz="2400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25.05.1944 - </a:t>
            </a:r>
            <a:r>
              <a:rPr lang="ru-RU" sz="24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2400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заарештований</a:t>
            </a:r>
            <a:r>
              <a:rPr lang="ru-RU" sz="24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гестапо у </a:t>
            </a:r>
            <a:r>
              <a:rPr lang="ru-RU" sz="2400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Львові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Був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ув’язнений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у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концентраційному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таборі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Заксенгаузен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fontAlgn="base"/>
            <a:r>
              <a:rPr lang="ru-RU" sz="2400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Загинув</a:t>
            </a:r>
            <a:r>
              <a:rPr lang="ru-RU" sz="24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під</a:t>
            </a:r>
            <a:r>
              <a:rPr lang="ru-RU" sz="24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час </a:t>
            </a:r>
            <a:r>
              <a:rPr lang="ru-RU" sz="2400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чергового</a:t>
            </a:r>
            <a:r>
              <a:rPr lang="ru-RU" sz="24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допиту</a:t>
            </a:r>
            <a:r>
              <a:rPr lang="ru-RU" sz="24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sz="2400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ніч</a:t>
            </a:r>
            <a:r>
              <a:rPr lang="ru-RU" sz="24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2400" b="1" i="1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ru-RU" sz="2400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9 на 10.6.1944,</a:t>
            </a:r>
            <a:r>
              <a:rPr lang="ru-RU" sz="24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закатований </a:t>
            </a:r>
            <a:r>
              <a:rPr lang="ru-RU" sz="2400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гестапівською</a:t>
            </a:r>
            <a:r>
              <a:rPr lang="ru-RU" sz="24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трійкою</a:t>
            </a:r>
            <a:r>
              <a:rPr lang="ru-RU" sz="24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2400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(Вольф, </a:t>
            </a:r>
            <a:r>
              <a:rPr lang="ru-RU" sz="2400" b="1" i="1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Вірзінг</a:t>
            </a:r>
            <a:r>
              <a:rPr lang="ru-RU" sz="2400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, Шульц).</a:t>
            </a:r>
            <a:endParaRPr lang="ru-RU" sz="2400" dirty="0" smtClean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  <p:sp>
        <p:nvSpPr>
          <p:cNvPr id="23554" name="AutoShape 2" descr="Михайло Бажанський: Олег Ольжич в побудові Карпато-Української ...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3556" name="Picture 4" descr="Канада передасть Україні особистий архів Олега Ольжича - 112 Україна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4728754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"/>
            <a:ext cx="9144000" cy="849086"/>
          </a:xfrm>
        </p:spPr>
        <p:txBody>
          <a:bodyPr>
            <a:normAutofit/>
          </a:bodyPr>
          <a:lstStyle/>
          <a:p>
            <a:pPr algn="ctr"/>
            <a:r>
              <a:rPr lang="uk-UA" sz="4000" b="1" dirty="0" smtClean="0">
                <a:solidFill>
                  <a:srgbClr val="FF004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tantia" pitchFamily="18" charset="0"/>
              </a:rPr>
              <a:t>Творча спадщина</a:t>
            </a:r>
            <a:endParaRPr lang="ru-RU" sz="4000" b="1" dirty="0">
              <a:solidFill>
                <a:srgbClr val="FF0048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nstantia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345474" y="953590"/>
            <a:ext cx="7798526" cy="1658981"/>
          </a:xfrm>
        </p:spPr>
        <p:txBody>
          <a:bodyPr/>
          <a:lstStyle/>
          <a:p>
            <a:r>
              <a:rPr lang="ru-RU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О. </a:t>
            </a:r>
            <a:r>
              <a:rPr lang="ru-RU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Кандиба</a:t>
            </a:r>
            <a:r>
              <a:rPr lang="ru-RU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– автор </a:t>
            </a:r>
            <a:r>
              <a:rPr lang="ru-RU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поетичних</a:t>
            </a:r>
            <a:r>
              <a:rPr lang="ru-RU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збірок</a:t>
            </a:r>
            <a:r>
              <a:rPr lang="ru-RU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b="1" i="1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Рінь</a:t>
            </a:r>
            <a:r>
              <a:rPr lang="ru-RU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» (1935), «</a:t>
            </a:r>
            <a:r>
              <a:rPr lang="ru-RU" b="1" i="1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Вежі</a:t>
            </a:r>
            <a:r>
              <a:rPr lang="ru-RU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» (1940)</a:t>
            </a:r>
            <a:r>
              <a:rPr lang="ru-RU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 та посмертно </a:t>
            </a:r>
            <a:r>
              <a:rPr lang="ru-RU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виданої</a:t>
            </a:r>
            <a:r>
              <a:rPr lang="ru-RU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b="1" i="1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Підзамче</a:t>
            </a:r>
            <a:r>
              <a:rPr lang="ru-RU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» (1946),</a:t>
            </a:r>
            <a:r>
              <a:rPr lang="ru-RU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перевиданих</a:t>
            </a:r>
            <a:r>
              <a:rPr lang="ru-RU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у </a:t>
            </a:r>
            <a:r>
              <a:rPr lang="ru-RU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збірках</a:t>
            </a:r>
            <a:r>
              <a:rPr lang="ru-RU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b="1" i="1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Поезії</a:t>
            </a:r>
            <a:r>
              <a:rPr lang="ru-RU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» (1956)</a:t>
            </a:r>
            <a:r>
              <a:rPr lang="ru-RU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 та </a:t>
            </a:r>
            <a:r>
              <a:rPr lang="ru-RU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b="1" i="1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Величність</a:t>
            </a:r>
            <a:r>
              <a:rPr lang="ru-RU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» (1969),</a:t>
            </a:r>
            <a:r>
              <a:rPr lang="ru-RU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 ряду </a:t>
            </a:r>
            <a:r>
              <a:rPr lang="ru-RU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праць</a:t>
            </a:r>
            <a:r>
              <a:rPr lang="ru-RU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ru-RU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археології</a:t>
            </a:r>
            <a:r>
              <a:rPr lang="ru-RU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серед</a:t>
            </a:r>
            <a:r>
              <a:rPr lang="ru-RU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яких</a:t>
            </a:r>
            <a:r>
              <a:rPr lang="ru-RU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b="1" i="1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Schipeniz-Kunst</a:t>
            </a:r>
            <a:r>
              <a:rPr lang="ru-RU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und</a:t>
            </a:r>
            <a:r>
              <a:rPr lang="ru-RU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Gerete</a:t>
            </a:r>
            <a:r>
              <a:rPr lang="ru-RU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eines</a:t>
            </a:r>
            <a:r>
              <a:rPr lang="ru-RU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neolitisches</a:t>
            </a:r>
            <a:r>
              <a:rPr lang="ru-RU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Dorfes</a:t>
            </a:r>
            <a:r>
              <a:rPr lang="ru-RU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» (1937).</a:t>
            </a:r>
            <a:endParaRPr lang="ru-RU" dirty="0" smtClean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2530" name="Picture 2" descr="Купити книгу Олег Ольжич. Вибрані твори (Олег Ольжич) - 978-617 ...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2481942"/>
            <a:ext cx="3043646" cy="437605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2532" name="Picture 4" descr="Побратимство: Улас Самчук та Олег Ольжич / Музейний простір. Музеї ...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990215" y="2612571"/>
            <a:ext cx="2783568" cy="424542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2534" name="Picture 6" descr="Завантажити книгу Захочеш і будеш (Олег Ольжич) у форматі epub ...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353050" y="2638697"/>
            <a:ext cx="3790950" cy="421930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018903"/>
          </a:xfrm>
        </p:spPr>
        <p:txBody>
          <a:bodyPr>
            <a:normAutofit/>
          </a:bodyPr>
          <a:lstStyle/>
          <a:p>
            <a:r>
              <a:rPr lang="ru-RU" sz="3800" b="1" dirty="0" err="1" smtClean="0">
                <a:solidFill>
                  <a:srgbClr val="FF0048"/>
                </a:solidFill>
                <a:latin typeface="Constantia" pitchFamily="18" charset="0"/>
              </a:rPr>
              <a:t>Психологічний</a:t>
            </a:r>
            <a:r>
              <a:rPr lang="ru-RU" sz="3800" b="1" dirty="0" smtClean="0">
                <a:solidFill>
                  <a:srgbClr val="FF0048"/>
                </a:solidFill>
                <a:latin typeface="Constantia" pitchFamily="18" charset="0"/>
              </a:rPr>
              <a:t> портрет О. </a:t>
            </a:r>
            <a:r>
              <a:rPr lang="ru-RU" sz="3800" b="1" dirty="0" err="1" smtClean="0">
                <a:solidFill>
                  <a:srgbClr val="FF0048"/>
                </a:solidFill>
                <a:latin typeface="Constantia" pitchFamily="18" charset="0"/>
              </a:rPr>
              <a:t>Ольжича</a:t>
            </a:r>
            <a:r>
              <a:rPr lang="ru-RU" sz="3800" b="1" dirty="0" smtClean="0">
                <a:solidFill>
                  <a:srgbClr val="FF0048"/>
                </a:solidFill>
                <a:latin typeface="Constantia" pitchFamily="18" charset="0"/>
              </a:rPr>
              <a:t>.</a:t>
            </a:r>
            <a:endParaRPr lang="ru-RU" sz="3800" b="1" dirty="0">
              <a:solidFill>
                <a:srgbClr val="FF0048"/>
              </a:solidFill>
              <a:latin typeface="Constantia" pitchFamily="18" charset="0"/>
            </a:endParaRP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341267" y="1358537"/>
          <a:ext cx="8515350" cy="518595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0"/>
            <a:ext cx="7886700" cy="1690689"/>
          </a:xfrm>
        </p:spPr>
        <p:txBody>
          <a:bodyPr>
            <a:normAutofit/>
          </a:bodyPr>
          <a:lstStyle/>
          <a:p>
            <a:pPr algn="ctr"/>
            <a:r>
              <a:rPr lang="ru-RU" sz="4800" i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tantia" pitchFamily="18" charset="0"/>
              </a:rPr>
              <a:t>«</a:t>
            </a:r>
            <a:r>
              <a:rPr lang="ru-RU" sz="4800" i="1" dirty="0" err="1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tantia" pitchFamily="18" charset="0"/>
              </a:rPr>
              <a:t>Захочеш</a:t>
            </a:r>
            <a:r>
              <a:rPr lang="ru-RU" sz="4800" i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tantia" pitchFamily="18" charset="0"/>
              </a:rPr>
              <a:t> – </a:t>
            </a:r>
            <a:r>
              <a:rPr lang="ru-RU" sz="4800" i="1" dirty="0" err="1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tantia" pitchFamily="18" charset="0"/>
              </a:rPr>
              <a:t>і</a:t>
            </a:r>
            <a:r>
              <a:rPr lang="ru-RU" sz="4800" i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tantia" pitchFamily="18" charset="0"/>
              </a:rPr>
              <a:t> </a:t>
            </a:r>
            <a:r>
              <a:rPr lang="ru-RU" sz="4800" i="1" dirty="0" err="1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tantia" pitchFamily="18" charset="0"/>
              </a:rPr>
              <a:t>будеш</a:t>
            </a:r>
            <a:r>
              <a:rPr lang="ru-RU" sz="4800" i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tantia" pitchFamily="18" charset="0"/>
              </a:rPr>
              <a:t>…»</a:t>
            </a:r>
            <a:r>
              <a:rPr lang="ru-RU" sz="4800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tantia" pitchFamily="18" charset="0"/>
              </a:rPr>
              <a:t/>
            </a:r>
            <a:br>
              <a:rPr lang="ru-RU" sz="4800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tantia" pitchFamily="18" charset="0"/>
              </a:rPr>
            </a:br>
            <a:endParaRPr lang="ru-RU" sz="4800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nstantia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801291" y="1825625"/>
            <a:ext cx="5342708" cy="4351338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sz="2400" i="1" dirty="0" err="1" smtClean="0">
                <a:latin typeface="Times New Roman" pitchFamily="18" charset="0"/>
                <a:cs typeface="Times New Roman" pitchFamily="18" charset="0"/>
              </a:rPr>
              <a:t>Захочеш</a:t>
            </a:r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i="1" dirty="0" err="1" smtClean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i="1" dirty="0" err="1" smtClean="0">
                <a:latin typeface="Times New Roman" pitchFamily="18" charset="0"/>
                <a:cs typeface="Times New Roman" pitchFamily="18" charset="0"/>
              </a:rPr>
              <a:t>будеш</a:t>
            </a:r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! В </a:t>
            </a:r>
            <a:r>
              <a:rPr lang="ru-RU" sz="2400" i="1" dirty="0" err="1" smtClean="0">
                <a:latin typeface="Times New Roman" pitchFamily="18" charset="0"/>
                <a:cs typeface="Times New Roman" pitchFamily="18" charset="0"/>
              </a:rPr>
              <a:t>людині</a:t>
            </a:r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i="1" dirty="0" err="1" smtClean="0">
                <a:latin typeface="Times New Roman" pitchFamily="18" charset="0"/>
                <a:cs typeface="Times New Roman" pitchFamily="18" charset="0"/>
              </a:rPr>
              <a:t>затям</a:t>
            </a:r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,</a:t>
            </a:r>
          </a:p>
          <a:p>
            <a:pPr algn="ctr">
              <a:buNone/>
            </a:pPr>
            <a:r>
              <a:rPr lang="ru-RU" sz="2400" i="1" dirty="0" err="1" smtClean="0">
                <a:latin typeface="Times New Roman" pitchFamily="18" charset="0"/>
                <a:cs typeface="Times New Roman" pitchFamily="18" charset="0"/>
              </a:rPr>
              <a:t>Лежить</a:t>
            </a:r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i="1" dirty="0" err="1" smtClean="0">
                <a:latin typeface="Times New Roman" pitchFamily="18" charset="0"/>
                <a:cs typeface="Times New Roman" pitchFamily="18" charset="0"/>
              </a:rPr>
              <a:t>невідгадана</a:t>
            </a:r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 сила –</a:t>
            </a:r>
          </a:p>
          <a:p>
            <a:pPr algn="ctr">
              <a:buNone/>
            </a:pPr>
            <a:r>
              <a:rPr lang="ru-RU" sz="2400" i="1" dirty="0" err="1" smtClean="0">
                <a:latin typeface="Times New Roman" pitchFamily="18" charset="0"/>
                <a:cs typeface="Times New Roman" pitchFamily="18" charset="0"/>
              </a:rPr>
              <a:t>Зрослась</a:t>
            </a:r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i="1" dirty="0" err="1" smtClean="0">
                <a:latin typeface="Times New Roman" pitchFamily="18" charset="0"/>
                <a:cs typeface="Times New Roman" pitchFamily="18" charset="0"/>
              </a:rPr>
              <a:t>небезпека</a:t>
            </a:r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i="1" dirty="0" err="1" smtClean="0"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i="1" dirty="0" err="1" smtClean="0">
                <a:latin typeface="Times New Roman" pitchFamily="18" charset="0"/>
                <a:cs typeface="Times New Roman" pitchFamily="18" charset="0"/>
              </a:rPr>
              <a:t>відважним</a:t>
            </a:r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i="1" dirty="0" err="1" smtClean="0">
                <a:latin typeface="Times New Roman" pitchFamily="18" charset="0"/>
                <a:cs typeface="Times New Roman" pitchFamily="18" charset="0"/>
              </a:rPr>
              <a:t>життям</a:t>
            </a:r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,</a:t>
            </a:r>
          </a:p>
          <a:p>
            <a:pPr algn="ctr">
              <a:buNone/>
            </a:pPr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Як </a:t>
            </a:r>
            <a:r>
              <a:rPr lang="ru-RU" sz="2400" i="1" dirty="0" err="1" smtClean="0"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i="1" dirty="0" err="1" smtClean="0">
                <a:latin typeface="Times New Roman" pitchFamily="18" charset="0"/>
                <a:cs typeface="Times New Roman" pitchFamily="18" charset="0"/>
              </a:rPr>
              <a:t>тілом</a:t>
            </a:r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i="1" dirty="0" err="1" smtClean="0">
                <a:latin typeface="Times New Roman" pitchFamily="18" charset="0"/>
                <a:cs typeface="Times New Roman" pitchFamily="18" charset="0"/>
              </a:rPr>
              <a:t>смертельника</a:t>
            </a:r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i="1" dirty="0" err="1" smtClean="0">
                <a:latin typeface="Times New Roman" pitchFamily="18" charset="0"/>
                <a:cs typeface="Times New Roman" pitchFamily="18" charset="0"/>
              </a:rPr>
              <a:t>крила</a:t>
            </a:r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ctr">
              <a:buNone/>
            </a:pPr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…Вперед, </a:t>
            </a:r>
            <a:r>
              <a:rPr lang="ru-RU" sz="2400" i="1" dirty="0" err="1" smtClean="0">
                <a:latin typeface="Times New Roman" pitchFamily="18" charset="0"/>
                <a:cs typeface="Times New Roman" pitchFamily="18" charset="0"/>
              </a:rPr>
              <a:t>Україно</a:t>
            </a:r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! В Тебе – </a:t>
            </a:r>
            <a:r>
              <a:rPr lang="ru-RU" sz="2400" i="1" dirty="0" err="1" smtClean="0">
                <a:latin typeface="Times New Roman" pitchFamily="18" charset="0"/>
                <a:cs typeface="Times New Roman" pitchFamily="18" charset="0"/>
              </a:rPr>
              <a:t>тяжкі</a:t>
            </a:r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 стопи,</a:t>
            </a:r>
          </a:p>
          <a:p>
            <a:pPr algn="ctr">
              <a:buNone/>
            </a:pPr>
            <a:r>
              <a:rPr lang="ru-RU" sz="2400" i="1" dirty="0" err="1" smtClean="0">
                <a:latin typeface="Times New Roman" pitchFamily="18" charset="0"/>
                <a:cs typeface="Times New Roman" pitchFamily="18" charset="0"/>
              </a:rPr>
              <a:t>Пожари</a:t>
            </a:r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 хат </a:t>
            </a:r>
            <a:r>
              <a:rPr lang="ru-RU" sz="2400" i="1" dirty="0" err="1" smtClean="0">
                <a:latin typeface="Times New Roman" pitchFamily="18" charset="0"/>
                <a:cs typeface="Times New Roman" pitchFamily="18" charset="0"/>
              </a:rPr>
              <a:t>димляться</a:t>
            </a:r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i="1" dirty="0" err="1" smtClean="0">
                <a:latin typeface="Times New Roman" pitchFamily="18" charset="0"/>
                <a:cs typeface="Times New Roman" pitchFamily="18" charset="0"/>
              </a:rPr>
              <a:t>з-під</a:t>
            </a:r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 них.</a:t>
            </a:r>
          </a:p>
          <a:p>
            <a:pPr algn="ctr">
              <a:buNone/>
            </a:pPr>
            <a:r>
              <a:rPr lang="uk-UA" sz="2400" i="1" dirty="0" smtClean="0">
                <a:latin typeface="Times New Roman" pitchFamily="18" charset="0"/>
                <a:cs typeface="Times New Roman" pitchFamily="18" charset="0"/>
              </a:rPr>
              <a:t>Ні Росії, ні Європі</a:t>
            </a:r>
            <a:endParaRPr lang="ru-RU" sz="2400" i="1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r>
              <a:rPr lang="uk-UA" sz="2400" i="1" dirty="0" smtClean="0">
                <a:latin typeface="Times New Roman" pitchFamily="18" charset="0"/>
                <a:cs typeface="Times New Roman" pitchFamily="18" charset="0"/>
              </a:rPr>
              <a:t>Не зрозуміти синів Твоїх!</a:t>
            </a:r>
            <a:endParaRPr lang="ru-RU" sz="2400" i="1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 descr="D:\Диск D\images.jp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" y="1191441"/>
            <a:ext cx="3605349" cy="566655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8214904" cy="1325563"/>
          </a:xfrm>
        </p:spPr>
        <p:txBody>
          <a:bodyPr>
            <a:normAutofit/>
          </a:bodyPr>
          <a:lstStyle/>
          <a:p>
            <a:pPr algn="ctr"/>
            <a:r>
              <a:rPr lang="uk-UA" sz="4000" b="1" dirty="0" smtClean="0">
                <a:solidFill>
                  <a:srgbClr val="FF004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Словникова робота:</a:t>
            </a:r>
            <a:endParaRPr lang="ru-RU" sz="4000" b="1" dirty="0">
              <a:solidFill>
                <a:srgbClr val="FF0048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698170" y="1825625"/>
            <a:ext cx="6817179" cy="4351338"/>
          </a:xfrm>
        </p:spPr>
        <p:txBody>
          <a:bodyPr>
            <a:normAutofit/>
          </a:bodyPr>
          <a:lstStyle/>
          <a:p>
            <a:r>
              <a:rPr lang="ru-RU" sz="2800" dirty="0" err="1" smtClean="0">
                <a:solidFill>
                  <a:srgbClr val="FF0000"/>
                </a:solidFill>
                <a:latin typeface="Constantia" pitchFamily="18" charset="0"/>
              </a:rPr>
              <a:t>Затям</a:t>
            </a:r>
            <a:r>
              <a:rPr lang="ru-RU" sz="2800" dirty="0" smtClean="0">
                <a:latin typeface="Constantia" pitchFamily="18" charset="0"/>
              </a:rPr>
              <a:t> — </a:t>
            </a:r>
            <a:r>
              <a:rPr lang="ru-RU" sz="2800" dirty="0" err="1" smtClean="0">
                <a:latin typeface="Constantia" pitchFamily="18" charset="0"/>
              </a:rPr>
              <a:t>зрозумій</a:t>
            </a:r>
            <a:r>
              <a:rPr lang="ru-RU" sz="2800" dirty="0" smtClean="0">
                <a:latin typeface="Constantia" pitchFamily="18" charset="0"/>
              </a:rPr>
              <a:t>, </a:t>
            </a:r>
            <a:r>
              <a:rPr lang="ru-RU" sz="2800" dirty="0" err="1" smtClean="0">
                <a:latin typeface="Constantia" pitchFamily="18" charset="0"/>
              </a:rPr>
              <a:t>запам’ятай</a:t>
            </a:r>
            <a:r>
              <a:rPr lang="ru-RU" sz="2800" dirty="0" smtClean="0">
                <a:latin typeface="Constantia" pitchFamily="18" charset="0"/>
              </a:rPr>
              <a:t>.</a:t>
            </a:r>
          </a:p>
          <a:p>
            <a:r>
              <a:rPr lang="ru-RU" sz="2800" dirty="0" err="1" smtClean="0">
                <a:solidFill>
                  <a:srgbClr val="92D050"/>
                </a:solidFill>
                <a:latin typeface="Constantia" pitchFamily="18" charset="0"/>
              </a:rPr>
              <a:t>Ниць</a:t>
            </a:r>
            <a:r>
              <a:rPr lang="ru-RU" sz="2800" dirty="0" smtClean="0">
                <a:latin typeface="Constantia" pitchFamily="18" charset="0"/>
              </a:rPr>
              <a:t> — </a:t>
            </a:r>
            <a:r>
              <a:rPr lang="ru-RU" sz="2800" dirty="0" err="1" smtClean="0">
                <a:latin typeface="Constantia" pitchFamily="18" charset="0"/>
              </a:rPr>
              <a:t>униз</a:t>
            </a:r>
            <a:r>
              <a:rPr lang="ru-RU" sz="2800" dirty="0" smtClean="0">
                <a:latin typeface="Constantia" pitchFamily="18" charset="0"/>
              </a:rPr>
              <a:t>.</a:t>
            </a:r>
          </a:p>
          <a:p>
            <a:r>
              <a:rPr lang="ru-RU" sz="2800" dirty="0" err="1" smtClean="0">
                <a:solidFill>
                  <a:schemeClr val="accent2">
                    <a:lumMod val="50000"/>
                  </a:schemeClr>
                </a:solidFill>
                <a:latin typeface="Constantia" pitchFamily="18" charset="0"/>
              </a:rPr>
              <a:t>Петáрда</a:t>
            </a:r>
            <a:r>
              <a:rPr lang="ru-RU" sz="2800" dirty="0" smtClean="0">
                <a:latin typeface="Constantia" pitchFamily="18" charset="0"/>
              </a:rPr>
              <a:t> — </a:t>
            </a:r>
            <a:r>
              <a:rPr lang="ru-RU" sz="2800" dirty="0" err="1" smtClean="0">
                <a:latin typeface="Constantia" pitchFamily="18" charset="0"/>
              </a:rPr>
              <a:t>вибуховий</a:t>
            </a:r>
            <a:r>
              <a:rPr lang="ru-RU" sz="2800" dirty="0" smtClean="0">
                <a:latin typeface="Constantia" pitchFamily="18" charset="0"/>
              </a:rPr>
              <a:t> </a:t>
            </a:r>
            <a:r>
              <a:rPr lang="ru-RU" sz="2800" dirty="0" err="1" smtClean="0">
                <a:latin typeface="Constantia" pitchFamily="18" charset="0"/>
              </a:rPr>
              <a:t>пристрій</a:t>
            </a:r>
            <a:r>
              <a:rPr lang="ru-RU" sz="2800" dirty="0" smtClean="0">
                <a:latin typeface="Constantia" pitchFamily="18" charset="0"/>
              </a:rPr>
              <a:t> </a:t>
            </a:r>
            <a:r>
              <a:rPr lang="ru-RU" sz="2800" dirty="0" err="1" smtClean="0">
                <a:latin typeface="Constantia" pitchFamily="18" charset="0"/>
              </a:rPr>
              <a:t>застережної</a:t>
            </a:r>
            <a:r>
              <a:rPr lang="ru-RU" sz="2800" dirty="0" smtClean="0">
                <a:latin typeface="Constantia" pitchFamily="18" charset="0"/>
              </a:rPr>
              <a:t> </a:t>
            </a:r>
            <a:r>
              <a:rPr lang="ru-RU" sz="2800" dirty="0" err="1" smtClean="0">
                <a:latin typeface="Constantia" pitchFamily="18" charset="0"/>
              </a:rPr>
              <a:t>дії</a:t>
            </a:r>
            <a:r>
              <a:rPr lang="ru-RU" sz="2800" dirty="0" smtClean="0">
                <a:latin typeface="Constantia" pitchFamily="18" charset="0"/>
              </a:rPr>
              <a:t>.</a:t>
            </a:r>
          </a:p>
          <a:p>
            <a:r>
              <a:rPr lang="ru-RU" sz="2800" dirty="0" err="1" smtClean="0">
                <a:solidFill>
                  <a:srgbClr val="0070C0"/>
                </a:solidFill>
                <a:latin typeface="Constantia" pitchFamily="18" charset="0"/>
              </a:rPr>
              <a:t>Сумлíння</a:t>
            </a:r>
            <a:r>
              <a:rPr lang="ru-RU" sz="2800" dirty="0" smtClean="0">
                <a:latin typeface="Constantia" pitchFamily="18" charset="0"/>
              </a:rPr>
              <a:t> — </a:t>
            </a:r>
            <a:r>
              <a:rPr lang="ru-RU" sz="2800" dirty="0" err="1" smtClean="0">
                <a:latin typeface="Constantia" pitchFamily="18" charset="0"/>
              </a:rPr>
              <a:t>совість</a:t>
            </a:r>
            <a:r>
              <a:rPr lang="ru-RU" sz="2800" dirty="0" smtClean="0">
                <a:latin typeface="Constantia" pitchFamily="18" charset="0"/>
              </a:rPr>
              <a:t>, </a:t>
            </a:r>
            <a:r>
              <a:rPr lang="ru-RU" sz="2800" dirty="0" err="1" smtClean="0">
                <a:latin typeface="Constantia" pitchFamily="18" charset="0"/>
              </a:rPr>
              <a:t>внутрішній</a:t>
            </a:r>
            <a:r>
              <a:rPr lang="ru-RU" sz="2800" dirty="0" smtClean="0">
                <a:latin typeface="Constantia" pitchFamily="18" charset="0"/>
              </a:rPr>
              <a:t> голос, </a:t>
            </a:r>
            <a:r>
              <a:rPr lang="ru-RU" sz="2800" dirty="0" err="1" smtClean="0">
                <a:latin typeface="Constantia" pitchFamily="18" charset="0"/>
              </a:rPr>
              <a:t>суддя</a:t>
            </a:r>
            <a:r>
              <a:rPr lang="ru-RU" sz="2800" dirty="0" smtClean="0">
                <a:latin typeface="Constantia" pitchFamily="18" charset="0"/>
              </a:rPr>
              <a:t>, </a:t>
            </a:r>
            <a:r>
              <a:rPr lang="ru-RU" sz="2800" dirty="0" err="1" smtClean="0">
                <a:latin typeface="Constantia" pitchFamily="18" charset="0"/>
              </a:rPr>
              <a:t>який</a:t>
            </a:r>
            <a:r>
              <a:rPr lang="ru-RU" sz="2800" dirty="0" smtClean="0">
                <a:latin typeface="Constantia" pitchFamily="18" charset="0"/>
              </a:rPr>
              <a:t> </a:t>
            </a:r>
            <a:r>
              <a:rPr lang="ru-RU" sz="2800" dirty="0" err="1" smtClean="0">
                <a:latin typeface="Constantia" pitchFamily="18" charset="0"/>
              </a:rPr>
              <a:t>оцінює</a:t>
            </a:r>
            <a:r>
              <a:rPr lang="ru-RU" sz="2800" dirty="0" smtClean="0">
                <a:latin typeface="Constantia" pitchFamily="18" charset="0"/>
              </a:rPr>
              <a:t> </a:t>
            </a:r>
            <a:r>
              <a:rPr lang="ru-RU" sz="2800" dirty="0" err="1" smtClean="0">
                <a:latin typeface="Constantia" pitchFamily="18" charset="0"/>
              </a:rPr>
              <a:t>наші</a:t>
            </a:r>
            <a:r>
              <a:rPr lang="ru-RU" sz="2800" dirty="0" smtClean="0">
                <a:latin typeface="Constantia" pitchFamily="18" charset="0"/>
              </a:rPr>
              <a:t> думки та </a:t>
            </a:r>
            <a:r>
              <a:rPr lang="ru-RU" sz="2800" dirty="0" err="1" smtClean="0">
                <a:latin typeface="Constantia" pitchFamily="18" charset="0"/>
              </a:rPr>
              <a:t>вчинки</a:t>
            </a:r>
            <a:r>
              <a:rPr lang="ru-RU" sz="2800" dirty="0" smtClean="0">
                <a:latin typeface="Constantia" pitchFamily="18" charset="0"/>
              </a:rPr>
              <a:t>. </a:t>
            </a:r>
            <a:r>
              <a:rPr lang="ru-RU" sz="2800" dirty="0" err="1" smtClean="0">
                <a:latin typeface="Constantia" pitchFamily="18" charset="0"/>
              </a:rPr>
              <a:t>Воно</a:t>
            </a:r>
            <a:r>
              <a:rPr lang="ru-RU" sz="2800" dirty="0" smtClean="0">
                <a:latin typeface="Constantia" pitchFamily="18" charset="0"/>
              </a:rPr>
              <a:t> </a:t>
            </a:r>
            <a:r>
              <a:rPr lang="ru-RU" sz="2800" dirty="0" err="1" smtClean="0">
                <a:latin typeface="Constantia" pitchFamily="18" charset="0"/>
              </a:rPr>
              <a:t>може</a:t>
            </a:r>
            <a:r>
              <a:rPr lang="ru-RU" sz="2800" dirty="0" smtClean="0">
                <a:latin typeface="Constantia" pitchFamily="18" charset="0"/>
              </a:rPr>
              <a:t> </a:t>
            </a:r>
            <a:r>
              <a:rPr lang="ru-RU" sz="2800" dirty="0" err="1" smtClean="0">
                <a:latin typeface="Constantia" pitchFamily="18" charset="0"/>
              </a:rPr>
              <a:t>підказати</a:t>
            </a:r>
            <a:r>
              <a:rPr lang="ru-RU" sz="2800" dirty="0" smtClean="0">
                <a:latin typeface="Constantia" pitchFamily="18" charset="0"/>
              </a:rPr>
              <a:t> нам </a:t>
            </a:r>
            <a:r>
              <a:rPr lang="ru-RU" sz="2800" dirty="0" err="1" smtClean="0">
                <a:latin typeface="Constantia" pitchFamily="18" charset="0"/>
              </a:rPr>
              <a:t>правильне</a:t>
            </a:r>
            <a:r>
              <a:rPr lang="ru-RU" sz="2800" dirty="0" smtClean="0">
                <a:latin typeface="Constantia" pitchFamily="18" charset="0"/>
              </a:rPr>
              <a:t> </a:t>
            </a:r>
            <a:r>
              <a:rPr lang="ru-RU" sz="2800" dirty="0" err="1" smtClean="0">
                <a:latin typeface="Constantia" pitchFamily="18" charset="0"/>
              </a:rPr>
              <a:t>рішення</a:t>
            </a:r>
            <a:r>
              <a:rPr lang="ru-RU" sz="2800" dirty="0" smtClean="0">
                <a:latin typeface="Constantia" pitchFamily="18" charset="0"/>
              </a:rPr>
              <a:t> </a:t>
            </a:r>
            <a:r>
              <a:rPr lang="ru-RU" sz="2800" dirty="0" err="1" smtClean="0">
                <a:latin typeface="Constantia" pitchFamily="18" charset="0"/>
              </a:rPr>
              <a:t>й</a:t>
            </a:r>
            <a:r>
              <a:rPr lang="ru-RU" sz="2800" dirty="0" smtClean="0">
                <a:latin typeface="Constantia" pitchFamily="18" charset="0"/>
              </a:rPr>
              <a:t> </a:t>
            </a:r>
            <a:r>
              <a:rPr lang="ru-RU" sz="2800" dirty="0" err="1" smtClean="0">
                <a:latin typeface="Constantia" pitchFamily="18" charset="0"/>
              </a:rPr>
              <a:t>застерегти</a:t>
            </a:r>
            <a:r>
              <a:rPr lang="ru-RU" sz="2800" dirty="0" smtClean="0">
                <a:latin typeface="Constantia" pitchFamily="18" charset="0"/>
              </a:rPr>
              <a:t> </a:t>
            </a:r>
            <a:r>
              <a:rPr lang="ru-RU" sz="2800" dirty="0" err="1" smtClean="0">
                <a:latin typeface="Constantia" pitchFamily="18" charset="0"/>
              </a:rPr>
              <a:t>від</a:t>
            </a:r>
            <a:r>
              <a:rPr lang="ru-RU" sz="2800" dirty="0" smtClean="0">
                <a:latin typeface="Constantia" pitchFamily="18" charset="0"/>
              </a:rPr>
              <a:t> неправильного.</a:t>
            </a:r>
          </a:p>
          <a:p>
            <a:endParaRPr lang="ru-RU" sz="2800" dirty="0">
              <a:latin typeface="Constantia" pitchFamily="18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"/>
            <a:ext cx="9144000" cy="1031966"/>
          </a:xfrm>
        </p:spPr>
        <p:txBody>
          <a:bodyPr>
            <a:normAutofit/>
          </a:bodyPr>
          <a:lstStyle/>
          <a:p>
            <a:pPr algn="ctr"/>
            <a:r>
              <a:rPr lang="uk-UA" sz="4000" b="1" dirty="0" smtClean="0">
                <a:solidFill>
                  <a:srgbClr val="FF004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Паспорт твору</a:t>
            </a:r>
            <a:endParaRPr lang="ru-RU" sz="4000" b="1" dirty="0">
              <a:solidFill>
                <a:srgbClr val="FF0048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965269" y="1123406"/>
            <a:ext cx="6178730" cy="5734594"/>
          </a:xfrm>
        </p:spPr>
        <p:txBody>
          <a:bodyPr>
            <a:normAutofit lnSpcReduction="10000"/>
          </a:bodyPr>
          <a:lstStyle/>
          <a:p>
            <a:r>
              <a:rPr lang="ru-RU" sz="2200" b="1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Тема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роздум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про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можливості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кожної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особистості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життя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боротьба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сина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свого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народу)</a:t>
            </a:r>
          </a:p>
          <a:p>
            <a:r>
              <a:rPr lang="ru-RU" sz="2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Головна думка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: «в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людині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затям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лежить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невідгадана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сила» (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заклик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бути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патріотом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r>
              <a:rPr lang="ru-RU" sz="2200" b="1" dirty="0" err="1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Провідний</a:t>
            </a:r>
            <a:r>
              <a:rPr lang="ru-RU" sz="2200" b="1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 мотив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утвердження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сильної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сміливої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особистості</a:t>
            </a:r>
            <a:endParaRPr lang="ru-RU" sz="22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200" b="1" dirty="0" err="1" smtClean="0">
                <a:solidFill>
                  <a:srgbClr val="FF0048"/>
                </a:solidFill>
                <a:latin typeface="Times New Roman" pitchFamily="18" charset="0"/>
                <a:cs typeface="Times New Roman" pitchFamily="18" charset="0"/>
              </a:rPr>
              <a:t>Рід</a:t>
            </a:r>
            <a:r>
              <a:rPr lang="ru-RU" sz="2200" b="1" dirty="0" smtClean="0">
                <a:solidFill>
                  <a:srgbClr val="FF0048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b="1" dirty="0" err="1" smtClean="0">
                <a:solidFill>
                  <a:srgbClr val="FF0048"/>
                </a:solidFill>
                <a:latin typeface="Times New Roman" pitchFamily="18" charset="0"/>
                <a:cs typeface="Times New Roman" pitchFamily="18" charset="0"/>
              </a:rPr>
              <a:t>літератури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лірика</a:t>
            </a:r>
            <a:endParaRPr lang="ru-RU" sz="22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2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Вид </a:t>
            </a:r>
            <a:r>
              <a:rPr lang="ru-RU" sz="2200" b="1" dirty="0" err="1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лірики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громадянська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патріотична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r>
              <a:rPr lang="ru-RU" sz="2200" b="1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Збірка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: «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Вежі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» (1940)</a:t>
            </a:r>
          </a:p>
          <a:p>
            <a:r>
              <a:rPr lang="ru-RU" sz="2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Жанр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вірш</a:t>
            </a:r>
            <a:endParaRPr lang="ru-RU" sz="22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200" b="1" dirty="0" err="1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Кількість</a:t>
            </a:r>
            <a:r>
              <a:rPr lang="ru-RU" sz="2200" b="1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строф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: три</a:t>
            </a:r>
          </a:p>
          <a:p>
            <a:r>
              <a:rPr lang="ru-RU" sz="22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Вид </a:t>
            </a:r>
            <a:r>
              <a:rPr lang="ru-RU" sz="22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строфи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: катрен (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чотиривірш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r>
              <a:rPr lang="ru-RU" sz="2200" b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Римування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перехресне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  (АБАБ) </a:t>
            </a:r>
          </a:p>
          <a:p>
            <a:r>
              <a:rPr lang="ru-RU" sz="2200" b="1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Рими</a:t>
            </a:r>
            <a:r>
              <a:rPr lang="ru-RU" sz="22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затям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життям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, сила –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крила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ниць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таємниць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, разу – наказу, думкам – сам,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каміння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сумлінням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endParaRPr lang="ru-RU" dirty="0"/>
          </a:p>
        </p:txBody>
      </p:sp>
      <p:pic>
        <p:nvPicPr>
          <p:cNvPr id="19458" name="Picture 2" descr="Виставка „Захочеш — і будеш!“ (до 110-ї річниці від народження О ...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" y="901337"/>
            <a:ext cx="3004457" cy="595666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28650" y="0"/>
            <a:ext cx="8515350" cy="6570617"/>
          </a:xfrm>
        </p:spPr>
        <p:txBody>
          <a:bodyPr>
            <a:normAutofit fontScale="92500"/>
          </a:bodyPr>
          <a:lstStyle/>
          <a:p>
            <a:pPr algn="ctr">
              <a:buNone/>
            </a:pPr>
            <a:r>
              <a:rPr lang="ru-RU" sz="3600" dirty="0" err="1" smtClean="0">
                <a:solidFill>
                  <a:srgbClr val="FF004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tantia" pitchFamily="18" charset="0"/>
              </a:rPr>
              <a:t>Художні</a:t>
            </a:r>
            <a:r>
              <a:rPr lang="ru-RU" sz="3600" dirty="0" smtClean="0">
                <a:solidFill>
                  <a:srgbClr val="FF004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tantia" pitchFamily="18" charset="0"/>
              </a:rPr>
              <a:t> </a:t>
            </a:r>
            <a:r>
              <a:rPr lang="ru-RU" sz="3600" dirty="0" err="1" smtClean="0">
                <a:solidFill>
                  <a:srgbClr val="FF004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tantia" pitchFamily="18" charset="0"/>
              </a:rPr>
              <a:t>засоби</a:t>
            </a:r>
            <a:r>
              <a:rPr lang="ru-RU" sz="3600" dirty="0" smtClean="0">
                <a:solidFill>
                  <a:srgbClr val="FF004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tantia" pitchFamily="18" charset="0"/>
              </a:rPr>
              <a:t>:</a:t>
            </a:r>
          </a:p>
          <a:p>
            <a:r>
              <a:rPr lang="ru-RU" b="1" dirty="0" err="1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Епітети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невідгадана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сила,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відважним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життям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солодкий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тягар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гостру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петарду,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невблаганним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сумлінням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Метафора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: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 «в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людині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…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лежить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… сила», «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Зрослась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небезпека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…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життям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», «нести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тягар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…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таємниць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», «петарду наказу», «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надать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блискавичність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думкам», «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рішенням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важкість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каміння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», «стать сам на сам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…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сумлінням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».</a:t>
            </a:r>
          </a:p>
          <a:p>
            <a:r>
              <a:rPr lang="ru-RU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Порівняння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: «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зрослась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…, як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тілом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смертельника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крила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»</a:t>
            </a:r>
          </a:p>
          <a:p>
            <a:r>
              <a:rPr lang="ru-RU" b="1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Повтори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(анафора,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єдинопочаток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)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: «І …»</a:t>
            </a:r>
          </a:p>
          <a:p>
            <a:endParaRPr lang="uk-UA" dirty="0" smtClean="0"/>
          </a:p>
          <a:p>
            <a:pPr algn="ctr">
              <a:buNone/>
            </a:pPr>
            <a:r>
              <a:rPr lang="ru-RU" sz="3500" dirty="0" err="1" smtClean="0">
                <a:solidFill>
                  <a:srgbClr val="FF004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tantia" pitchFamily="18" charset="0"/>
              </a:rPr>
              <a:t>Композиційна</a:t>
            </a:r>
            <a:r>
              <a:rPr lang="ru-RU" sz="3500" dirty="0" smtClean="0">
                <a:solidFill>
                  <a:srgbClr val="FF004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tantia" pitchFamily="18" charset="0"/>
              </a:rPr>
              <a:t> </a:t>
            </a:r>
            <a:r>
              <a:rPr lang="ru-RU" sz="3500" dirty="0" err="1" smtClean="0">
                <a:solidFill>
                  <a:srgbClr val="FF004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tantia" pitchFamily="18" charset="0"/>
              </a:rPr>
              <a:t>будова</a:t>
            </a:r>
            <a:r>
              <a:rPr lang="ru-RU" sz="3500" dirty="0" smtClean="0">
                <a:solidFill>
                  <a:srgbClr val="FF004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tantia" pitchFamily="18" charset="0"/>
              </a:rPr>
              <a:t> </a:t>
            </a:r>
            <a:r>
              <a:rPr lang="ru-RU" sz="3500" dirty="0" err="1" smtClean="0">
                <a:solidFill>
                  <a:srgbClr val="FF004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tantia" pitchFamily="18" charset="0"/>
              </a:rPr>
              <a:t>вірша</a:t>
            </a:r>
            <a:r>
              <a:rPr lang="ru-RU" sz="3500" dirty="0" smtClean="0">
                <a:solidFill>
                  <a:srgbClr val="FF004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tantia" pitchFamily="18" charset="0"/>
              </a:rPr>
              <a:t>: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1.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Захочеш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будеш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багато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у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житті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людини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залежить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від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неї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самої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«в  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людині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затям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лежить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невідгадана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сила»)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2.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Зрослась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небезпека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відважним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життям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справжнє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життя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наповнене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боротьбою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тільки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для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відважних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3. Не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спіткнутись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ні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разу (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приймати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виважені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рішення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щоб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виконати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свій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обов’язок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4.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Навчишся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надать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віра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у себе, в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успіх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розпочатої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справи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5. Стать сам на сам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…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невблаганним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сумлінням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власне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сумління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найвище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мірило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кожного поступку перед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вибором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«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піти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чи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послати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»)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28650" y="1005840"/>
            <a:ext cx="8515350" cy="5171123"/>
          </a:xfrm>
        </p:spPr>
        <p:txBody>
          <a:bodyPr>
            <a:normAutofit/>
          </a:bodyPr>
          <a:lstStyle/>
          <a:p>
            <a:pPr algn="ctr"/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Якщо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розглядати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вірш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не в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контексті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біографії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 автора, то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він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насамперед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сприймається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як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роздуми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про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можливості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кожної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 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особистості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Якщо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взяти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до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уваги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життєвий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шлях та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вибір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самого автора, то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він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про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глибоку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віру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в силу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українців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у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боротьбі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за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національне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визволення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ctr"/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800" i="1" dirty="0" err="1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Ліричний</a:t>
            </a:r>
            <a:r>
              <a:rPr lang="ru-RU" sz="2800" i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герой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це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відважна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та сильна духом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людина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котра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вірить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у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невідгадану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силу,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великі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можливості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українців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у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боротьбі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за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відродження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державності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. </a:t>
            </a:r>
          </a:p>
          <a:p>
            <a:pPr algn="ctr"/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190316"/>
            <a:ext cx="7886700" cy="898895"/>
          </a:xfrm>
        </p:spPr>
        <p:txBody>
          <a:bodyPr>
            <a:normAutofit fontScale="90000"/>
          </a:bodyPr>
          <a:lstStyle/>
          <a:p>
            <a:pPr algn="ctr"/>
            <a:r>
              <a:rPr lang="uk-UA" sz="48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+mn-lt"/>
              </a:rPr>
              <a:t>Домашнє завдання</a:t>
            </a:r>
            <a:br>
              <a:rPr lang="uk-UA" sz="48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+mn-lt"/>
              </a:rPr>
            </a:br>
            <a:r>
              <a:rPr lang="uk-UA" sz="48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+mn-lt"/>
              </a:rPr>
              <a:t>Асоціативний </a:t>
            </a:r>
            <a:r>
              <a:rPr lang="uk-UA" sz="48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+mn-lt"/>
              </a:rPr>
              <a:t>кущ</a:t>
            </a:r>
            <a:endParaRPr lang="ru-RU" sz="4800" b="1" dirty="0">
              <a:ln w="9525">
                <a:solidFill>
                  <a:schemeClr val="bg1"/>
                </a:solidFill>
                <a:prstDash val="solid"/>
              </a:ln>
              <a:solidFill>
                <a:srgbClr val="002060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  <a:latin typeface="+mn-lt"/>
            </a:endParaRPr>
          </a:p>
        </p:txBody>
      </p:sp>
      <p:grpSp>
        <p:nvGrpSpPr>
          <p:cNvPr id="28" name="Group 4"/>
          <p:cNvGrpSpPr>
            <a:grpSpLocks/>
          </p:cNvGrpSpPr>
          <p:nvPr/>
        </p:nvGrpSpPr>
        <p:grpSpPr bwMode="auto">
          <a:xfrm>
            <a:off x="2051049" y="1129938"/>
            <a:ext cx="5551533" cy="5181600"/>
            <a:chOff x="1292" y="816"/>
            <a:chExt cx="3172" cy="3264"/>
          </a:xfrm>
        </p:grpSpPr>
        <p:sp>
          <p:nvSpPr>
            <p:cNvPr id="29" name="Freeform 5"/>
            <p:cNvSpPr>
              <a:spLocks/>
            </p:cNvSpPr>
            <p:nvPr/>
          </p:nvSpPr>
          <p:spPr bwMode="gray">
            <a:xfrm>
              <a:off x="2352" y="816"/>
              <a:ext cx="1008" cy="1673"/>
            </a:xfrm>
            <a:custGeom>
              <a:avLst/>
              <a:gdLst>
                <a:gd name="T0" fmla="*/ 1467 w 1470"/>
                <a:gd name="T1" fmla="*/ 1246 h 2346"/>
                <a:gd name="T2" fmla="*/ 1444 w 1470"/>
                <a:gd name="T3" fmla="*/ 1390 h 2346"/>
                <a:gd name="T4" fmla="*/ 1400 w 1470"/>
                <a:gd name="T5" fmla="*/ 1529 h 2346"/>
                <a:gd name="T6" fmla="*/ 1339 w 1470"/>
                <a:gd name="T7" fmla="*/ 1662 h 2346"/>
                <a:gd name="T8" fmla="*/ 1267 w 1470"/>
                <a:gd name="T9" fmla="*/ 1784 h 2346"/>
                <a:gd name="T10" fmla="*/ 1187 w 1470"/>
                <a:gd name="T11" fmla="*/ 1898 h 2346"/>
                <a:gd name="T12" fmla="*/ 1102 w 1470"/>
                <a:gd name="T13" fmla="*/ 2002 h 2346"/>
                <a:gd name="T14" fmla="*/ 1019 w 1470"/>
                <a:gd name="T15" fmla="*/ 2094 h 2346"/>
                <a:gd name="T16" fmla="*/ 939 w 1470"/>
                <a:gd name="T17" fmla="*/ 2174 h 2346"/>
                <a:gd name="T18" fmla="*/ 866 w 1470"/>
                <a:gd name="T19" fmla="*/ 2239 h 2346"/>
                <a:gd name="T20" fmla="*/ 806 w 1470"/>
                <a:gd name="T21" fmla="*/ 2290 h 2346"/>
                <a:gd name="T22" fmla="*/ 763 w 1470"/>
                <a:gd name="T23" fmla="*/ 2325 h 2346"/>
                <a:gd name="T24" fmla="*/ 739 w 1470"/>
                <a:gd name="T25" fmla="*/ 2343 h 2346"/>
                <a:gd name="T26" fmla="*/ 732 w 1470"/>
                <a:gd name="T27" fmla="*/ 2343 h 2346"/>
                <a:gd name="T28" fmla="*/ 709 w 1470"/>
                <a:gd name="T29" fmla="*/ 2325 h 2346"/>
                <a:gd name="T30" fmla="*/ 665 w 1470"/>
                <a:gd name="T31" fmla="*/ 2290 h 2346"/>
                <a:gd name="T32" fmla="*/ 604 w 1470"/>
                <a:gd name="T33" fmla="*/ 2239 h 2346"/>
                <a:gd name="T34" fmla="*/ 532 w 1470"/>
                <a:gd name="T35" fmla="*/ 2174 h 2346"/>
                <a:gd name="T36" fmla="*/ 452 w 1470"/>
                <a:gd name="T37" fmla="*/ 2094 h 2346"/>
                <a:gd name="T38" fmla="*/ 367 w 1470"/>
                <a:gd name="T39" fmla="*/ 2002 h 2346"/>
                <a:gd name="T40" fmla="*/ 284 w 1470"/>
                <a:gd name="T41" fmla="*/ 1898 h 2346"/>
                <a:gd name="T42" fmla="*/ 204 w 1470"/>
                <a:gd name="T43" fmla="*/ 1784 h 2346"/>
                <a:gd name="T44" fmla="*/ 131 w 1470"/>
                <a:gd name="T45" fmla="*/ 1662 h 2346"/>
                <a:gd name="T46" fmla="*/ 71 w 1470"/>
                <a:gd name="T47" fmla="*/ 1529 h 2346"/>
                <a:gd name="T48" fmla="*/ 27 w 1470"/>
                <a:gd name="T49" fmla="*/ 1390 h 2346"/>
                <a:gd name="T50" fmla="*/ 4 w 1470"/>
                <a:gd name="T51" fmla="*/ 1246 h 2346"/>
                <a:gd name="T52" fmla="*/ 4 w 1470"/>
                <a:gd name="T53" fmla="*/ 1098 h 2346"/>
                <a:gd name="T54" fmla="*/ 27 w 1470"/>
                <a:gd name="T55" fmla="*/ 954 h 2346"/>
                <a:gd name="T56" fmla="*/ 71 w 1470"/>
                <a:gd name="T57" fmla="*/ 815 h 2346"/>
                <a:gd name="T58" fmla="*/ 131 w 1470"/>
                <a:gd name="T59" fmla="*/ 684 h 2346"/>
                <a:gd name="T60" fmla="*/ 204 w 1470"/>
                <a:gd name="T61" fmla="*/ 560 h 2346"/>
                <a:gd name="T62" fmla="*/ 284 w 1470"/>
                <a:gd name="T63" fmla="*/ 446 h 2346"/>
                <a:gd name="T64" fmla="*/ 367 w 1470"/>
                <a:gd name="T65" fmla="*/ 343 h 2346"/>
                <a:gd name="T66" fmla="*/ 452 w 1470"/>
                <a:gd name="T67" fmla="*/ 251 h 2346"/>
                <a:gd name="T68" fmla="*/ 532 w 1470"/>
                <a:gd name="T69" fmla="*/ 170 h 2346"/>
                <a:gd name="T70" fmla="*/ 604 w 1470"/>
                <a:gd name="T71" fmla="*/ 105 h 2346"/>
                <a:gd name="T72" fmla="*/ 665 w 1470"/>
                <a:gd name="T73" fmla="*/ 55 h 2346"/>
                <a:gd name="T74" fmla="*/ 709 w 1470"/>
                <a:gd name="T75" fmla="*/ 19 h 2346"/>
                <a:gd name="T76" fmla="*/ 732 w 1470"/>
                <a:gd name="T77" fmla="*/ 1 h 2346"/>
                <a:gd name="T78" fmla="*/ 739 w 1470"/>
                <a:gd name="T79" fmla="*/ 1 h 2346"/>
                <a:gd name="T80" fmla="*/ 763 w 1470"/>
                <a:gd name="T81" fmla="*/ 19 h 2346"/>
                <a:gd name="T82" fmla="*/ 806 w 1470"/>
                <a:gd name="T83" fmla="*/ 55 h 2346"/>
                <a:gd name="T84" fmla="*/ 866 w 1470"/>
                <a:gd name="T85" fmla="*/ 105 h 2346"/>
                <a:gd name="T86" fmla="*/ 939 w 1470"/>
                <a:gd name="T87" fmla="*/ 170 h 2346"/>
                <a:gd name="T88" fmla="*/ 1019 w 1470"/>
                <a:gd name="T89" fmla="*/ 251 h 2346"/>
                <a:gd name="T90" fmla="*/ 1102 w 1470"/>
                <a:gd name="T91" fmla="*/ 343 h 2346"/>
                <a:gd name="T92" fmla="*/ 1187 w 1470"/>
                <a:gd name="T93" fmla="*/ 446 h 2346"/>
                <a:gd name="T94" fmla="*/ 1267 w 1470"/>
                <a:gd name="T95" fmla="*/ 560 h 2346"/>
                <a:gd name="T96" fmla="*/ 1339 w 1470"/>
                <a:gd name="T97" fmla="*/ 684 h 2346"/>
                <a:gd name="T98" fmla="*/ 1400 w 1470"/>
                <a:gd name="T99" fmla="*/ 815 h 2346"/>
                <a:gd name="T100" fmla="*/ 1444 w 1470"/>
                <a:gd name="T101" fmla="*/ 954 h 2346"/>
                <a:gd name="T102" fmla="*/ 1467 w 1470"/>
                <a:gd name="T103" fmla="*/ 1098 h 23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70" h="2346">
                  <a:moveTo>
                    <a:pt x="1470" y="1173"/>
                  </a:moveTo>
                  <a:lnTo>
                    <a:pt x="1467" y="1246"/>
                  </a:lnTo>
                  <a:lnTo>
                    <a:pt x="1458" y="1319"/>
                  </a:lnTo>
                  <a:lnTo>
                    <a:pt x="1444" y="1390"/>
                  </a:lnTo>
                  <a:lnTo>
                    <a:pt x="1423" y="1462"/>
                  </a:lnTo>
                  <a:lnTo>
                    <a:pt x="1400" y="1529"/>
                  </a:lnTo>
                  <a:lnTo>
                    <a:pt x="1371" y="1596"/>
                  </a:lnTo>
                  <a:lnTo>
                    <a:pt x="1339" y="1662"/>
                  </a:lnTo>
                  <a:lnTo>
                    <a:pt x="1305" y="1724"/>
                  </a:lnTo>
                  <a:lnTo>
                    <a:pt x="1267" y="1784"/>
                  </a:lnTo>
                  <a:lnTo>
                    <a:pt x="1228" y="1843"/>
                  </a:lnTo>
                  <a:lnTo>
                    <a:pt x="1187" y="1898"/>
                  </a:lnTo>
                  <a:lnTo>
                    <a:pt x="1145" y="1952"/>
                  </a:lnTo>
                  <a:lnTo>
                    <a:pt x="1102" y="2002"/>
                  </a:lnTo>
                  <a:lnTo>
                    <a:pt x="1060" y="2050"/>
                  </a:lnTo>
                  <a:lnTo>
                    <a:pt x="1019" y="2094"/>
                  </a:lnTo>
                  <a:lnTo>
                    <a:pt x="978" y="2134"/>
                  </a:lnTo>
                  <a:lnTo>
                    <a:pt x="939" y="2174"/>
                  </a:lnTo>
                  <a:lnTo>
                    <a:pt x="901" y="2207"/>
                  </a:lnTo>
                  <a:lnTo>
                    <a:pt x="866" y="2239"/>
                  </a:lnTo>
                  <a:lnTo>
                    <a:pt x="835" y="2266"/>
                  </a:lnTo>
                  <a:lnTo>
                    <a:pt x="806" y="2290"/>
                  </a:lnTo>
                  <a:lnTo>
                    <a:pt x="783" y="2309"/>
                  </a:lnTo>
                  <a:lnTo>
                    <a:pt x="763" y="2325"/>
                  </a:lnTo>
                  <a:lnTo>
                    <a:pt x="748" y="2336"/>
                  </a:lnTo>
                  <a:lnTo>
                    <a:pt x="739" y="2343"/>
                  </a:lnTo>
                  <a:lnTo>
                    <a:pt x="735" y="2346"/>
                  </a:lnTo>
                  <a:lnTo>
                    <a:pt x="732" y="2343"/>
                  </a:lnTo>
                  <a:lnTo>
                    <a:pt x="723" y="2336"/>
                  </a:lnTo>
                  <a:lnTo>
                    <a:pt x="709" y="2325"/>
                  </a:lnTo>
                  <a:lnTo>
                    <a:pt x="688" y="2309"/>
                  </a:lnTo>
                  <a:lnTo>
                    <a:pt x="665" y="2290"/>
                  </a:lnTo>
                  <a:lnTo>
                    <a:pt x="636" y="2266"/>
                  </a:lnTo>
                  <a:lnTo>
                    <a:pt x="604" y="2239"/>
                  </a:lnTo>
                  <a:lnTo>
                    <a:pt x="570" y="2207"/>
                  </a:lnTo>
                  <a:lnTo>
                    <a:pt x="532" y="2174"/>
                  </a:lnTo>
                  <a:lnTo>
                    <a:pt x="493" y="2134"/>
                  </a:lnTo>
                  <a:lnTo>
                    <a:pt x="452" y="2094"/>
                  </a:lnTo>
                  <a:lnTo>
                    <a:pt x="410" y="2050"/>
                  </a:lnTo>
                  <a:lnTo>
                    <a:pt x="367" y="2002"/>
                  </a:lnTo>
                  <a:lnTo>
                    <a:pt x="325" y="1952"/>
                  </a:lnTo>
                  <a:lnTo>
                    <a:pt x="284" y="1898"/>
                  </a:lnTo>
                  <a:lnTo>
                    <a:pt x="243" y="1843"/>
                  </a:lnTo>
                  <a:lnTo>
                    <a:pt x="204" y="1784"/>
                  </a:lnTo>
                  <a:lnTo>
                    <a:pt x="166" y="1724"/>
                  </a:lnTo>
                  <a:lnTo>
                    <a:pt x="131" y="1662"/>
                  </a:lnTo>
                  <a:lnTo>
                    <a:pt x="100" y="1596"/>
                  </a:lnTo>
                  <a:lnTo>
                    <a:pt x="71" y="1529"/>
                  </a:lnTo>
                  <a:lnTo>
                    <a:pt x="48" y="1462"/>
                  </a:lnTo>
                  <a:lnTo>
                    <a:pt x="27" y="1390"/>
                  </a:lnTo>
                  <a:lnTo>
                    <a:pt x="13" y="1319"/>
                  </a:lnTo>
                  <a:lnTo>
                    <a:pt x="4" y="1246"/>
                  </a:lnTo>
                  <a:lnTo>
                    <a:pt x="0" y="1173"/>
                  </a:lnTo>
                  <a:lnTo>
                    <a:pt x="4" y="1098"/>
                  </a:lnTo>
                  <a:lnTo>
                    <a:pt x="13" y="1025"/>
                  </a:lnTo>
                  <a:lnTo>
                    <a:pt x="27" y="954"/>
                  </a:lnTo>
                  <a:lnTo>
                    <a:pt x="48" y="884"/>
                  </a:lnTo>
                  <a:lnTo>
                    <a:pt x="71" y="815"/>
                  </a:lnTo>
                  <a:lnTo>
                    <a:pt x="100" y="748"/>
                  </a:lnTo>
                  <a:lnTo>
                    <a:pt x="131" y="684"/>
                  </a:lnTo>
                  <a:lnTo>
                    <a:pt x="166" y="621"/>
                  </a:lnTo>
                  <a:lnTo>
                    <a:pt x="204" y="560"/>
                  </a:lnTo>
                  <a:lnTo>
                    <a:pt x="243" y="502"/>
                  </a:lnTo>
                  <a:lnTo>
                    <a:pt x="284" y="446"/>
                  </a:lnTo>
                  <a:lnTo>
                    <a:pt x="325" y="394"/>
                  </a:lnTo>
                  <a:lnTo>
                    <a:pt x="367" y="343"/>
                  </a:lnTo>
                  <a:lnTo>
                    <a:pt x="410" y="294"/>
                  </a:lnTo>
                  <a:lnTo>
                    <a:pt x="452" y="251"/>
                  </a:lnTo>
                  <a:lnTo>
                    <a:pt x="493" y="210"/>
                  </a:lnTo>
                  <a:lnTo>
                    <a:pt x="532" y="170"/>
                  </a:lnTo>
                  <a:lnTo>
                    <a:pt x="570" y="137"/>
                  </a:lnTo>
                  <a:lnTo>
                    <a:pt x="604" y="105"/>
                  </a:lnTo>
                  <a:lnTo>
                    <a:pt x="636" y="79"/>
                  </a:lnTo>
                  <a:lnTo>
                    <a:pt x="665" y="55"/>
                  </a:lnTo>
                  <a:lnTo>
                    <a:pt x="688" y="35"/>
                  </a:lnTo>
                  <a:lnTo>
                    <a:pt x="709" y="19"/>
                  </a:lnTo>
                  <a:lnTo>
                    <a:pt x="723" y="9"/>
                  </a:lnTo>
                  <a:lnTo>
                    <a:pt x="732" y="1"/>
                  </a:lnTo>
                  <a:lnTo>
                    <a:pt x="735" y="0"/>
                  </a:lnTo>
                  <a:lnTo>
                    <a:pt x="739" y="1"/>
                  </a:lnTo>
                  <a:lnTo>
                    <a:pt x="748" y="9"/>
                  </a:lnTo>
                  <a:lnTo>
                    <a:pt x="763" y="19"/>
                  </a:lnTo>
                  <a:lnTo>
                    <a:pt x="783" y="35"/>
                  </a:lnTo>
                  <a:lnTo>
                    <a:pt x="806" y="55"/>
                  </a:lnTo>
                  <a:lnTo>
                    <a:pt x="835" y="79"/>
                  </a:lnTo>
                  <a:lnTo>
                    <a:pt x="866" y="105"/>
                  </a:lnTo>
                  <a:lnTo>
                    <a:pt x="901" y="137"/>
                  </a:lnTo>
                  <a:lnTo>
                    <a:pt x="939" y="170"/>
                  </a:lnTo>
                  <a:lnTo>
                    <a:pt x="978" y="210"/>
                  </a:lnTo>
                  <a:lnTo>
                    <a:pt x="1019" y="251"/>
                  </a:lnTo>
                  <a:lnTo>
                    <a:pt x="1060" y="294"/>
                  </a:lnTo>
                  <a:lnTo>
                    <a:pt x="1102" y="343"/>
                  </a:lnTo>
                  <a:lnTo>
                    <a:pt x="1145" y="394"/>
                  </a:lnTo>
                  <a:lnTo>
                    <a:pt x="1187" y="446"/>
                  </a:lnTo>
                  <a:lnTo>
                    <a:pt x="1228" y="502"/>
                  </a:lnTo>
                  <a:lnTo>
                    <a:pt x="1267" y="560"/>
                  </a:lnTo>
                  <a:lnTo>
                    <a:pt x="1305" y="621"/>
                  </a:lnTo>
                  <a:lnTo>
                    <a:pt x="1339" y="684"/>
                  </a:lnTo>
                  <a:lnTo>
                    <a:pt x="1371" y="748"/>
                  </a:lnTo>
                  <a:lnTo>
                    <a:pt x="1400" y="815"/>
                  </a:lnTo>
                  <a:lnTo>
                    <a:pt x="1423" y="884"/>
                  </a:lnTo>
                  <a:lnTo>
                    <a:pt x="1444" y="954"/>
                  </a:lnTo>
                  <a:lnTo>
                    <a:pt x="1458" y="1025"/>
                  </a:lnTo>
                  <a:lnTo>
                    <a:pt x="1467" y="1098"/>
                  </a:lnTo>
                  <a:lnTo>
                    <a:pt x="1470" y="1173"/>
                  </a:lnTo>
                </a:path>
              </a:pathLst>
            </a:custGeom>
            <a:gradFill rotWithShape="1">
              <a:gsLst>
                <a:gs pos="0">
                  <a:srgbClr val="53B749"/>
                </a:gs>
                <a:gs pos="100000">
                  <a:srgbClr val="53B749">
                    <a:gamma/>
                    <a:tint val="33333"/>
                    <a:invGamma/>
                  </a:srgbClr>
                </a:gs>
              </a:gsLst>
              <a:lin ang="5400000" scaled="1"/>
            </a:gradFill>
            <a:ln w="38100" cmpd="sng">
              <a:solidFill>
                <a:srgbClr val="FFFFFF"/>
              </a:solidFill>
              <a:prstDash val="solid"/>
              <a:round/>
              <a:headEnd/>
              <a:tailEnd/>
            </a:ln>
            <a:effectLst>
              <a:outerShdw dist="135003" dir="2928844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ru-RU"/>
            </a:p>
          </p:txBody>
        </p:sp>
        <p:sp>
          <p:nvSpPr>
            <p:cNvPr id="30" name="Freeform 6"/>
            <p:cNvSpPr>
              <a:spLocks/>
            </p:cNvSpPr>
            <p:nvPr/>
          </p:nvSpPr>
          <p:spPr bwMode="gray">
            <a:xfrm rot="575181">
              <a:off x="1296" y="1584"/>
              <a:ext cx="1749" cy="924"/>
            </a:xfrm>
            <a:custGeom>
              <a:avLst/>
              <a:gdLst>
                <a:gd name="T0" fmla="*/ 1451 w 2032"/>
                <a:gd name="T1" fmla="*/ 175 h 1536"/>
                <a:gd name="T2" fmla="*/ 1572 w 2032"/>
                <a:gd name="T3" fmla="*/ 277 h 1536"/>
                <a:gd name="T4" fmla="*/ 1676 w 2032"/>
                <a:gd name="T5" fmla="*/ 395 h 1536"/>
                <a:gd name="T6" fmla="*/ 1763 w 2032"/>
                <a:gd name="T7" fmla="*/ 525 h 1536"/>
                <a:gd name="T8" fmla="*/ 1835 w 2032"/>
                <a:gd name="T9" fmla="*/ 660 h 1536"/>
                <a:gd name="T10" fmla="*/ 1893 w 2032"/>
                <a:gd name="T11" fmla="*/ 798 h 1536"/>
                <a:gd name="T12" fmla="*/ 1940 w 2032"/>
                <a:gd name="T13" fmla="*/ 929 h 1536"/>
                <a:gd name="T14" fmla="*/ 1975 w 2032"/>
                <a:gd name="T15" fmla="*/ 1053 h 1536"/>
                <a:gd name="T16" fmla="*/ 2000 w 2032"/>
                <a:gd name="T17" fmla="*/ 1161 h 1536"/>
                <a:gd name="T18" fmla="*/ 2017 w 2032"/>
                <a:gd name="T19" fmla="*/ 1250 h 1536"/>
                <a:gd name="T20" fmla="*/ 2026 w 2032"/>
                <a:gd name="T21" fmla="*/ 1316 h 1536"/>
                <a:gd name="T22" fmla="*/ 2030 w 2032"/>
                <a:gd name="T23" fmla="*/ 1349 h 1536"/>
                <a:gd name="T24" fmla="*/ 2027 w 2032"/>
                <a:gd name="T25" fmla="*/ 1356 h 1536"/>
                <a:gd name="T26" fmla="*/ 1998 w 2032"/>
                <a:gd name="T27" fmla="*/ 1368 h 1536"/>
                <a:gd name="T28" fmla="*/ 1941 w 2032"/>
                <a:gd name="T29" fmla="*/ 1390 h 1536"/>
                <a:gd name="T30" fmla="*/ 1861 w 2032"/>
                <a:gd name="T31" fmla="*/ 1419 h 1536"/>
                <a:gd name="T32" fmla="*/ 1762 w 2032"/>
                <a:gd name="T33" fmla="*/ 1450 h 1536"/>
                <a:gd name="T34" fmla="*/ 1647 w 2032"/>
                <a:gd name="T35" fmla="*/ 1480 h 1536"/>
                <a:gd name="T36" fmla="*/ 1517 w 2032"/>
                <a:gd name="T37" fmla="*/ 1507 h 1536"/>
                <a:gd name="T38" fmla="*/ 1377 w 2032"/>
                <a:gd name="T39" fmla="*/ 1527 h 1536"/>
                <a:gd name="T40" fmla="*/ 1231 w 2032"/>
                <a:gd name="T41" fmla="*/ 1536 h 1536"/>
                <a:gd name="T42" fmla="*/ 1082 w 2032"/>
                <a:gd name="T43" fmla="*/ 1532 h 1536"/>
                <a:gd name="T44" fmla="*/ 933 w 2032"/>
                <a:gd name="T45" fmla="*/ 1511 h 1536"/>
                <a:gd name="T46" fmla="*/ 788 w 2032"/>
                <a:gd name="T47" fmla="*/ 1469 h 1536"/>
                <a:gd name="T48" fmla="*/ 648 w 2032"/>
                <a:gd name="T49" fmla="*/ 1405 h 1536"/>
                <a:gd name="T50" fmla="*/ 518 w 2032"/>
                <a:gd name="T51" fmla="*/ 1313 h 1536"/>
                <a:gd name="T52" fmla="*/ 405 w 2032"/>
                <a:gd name="T53" fmla="*/ 1202 h 1536"/>
                <a:gd name="T54" fmla="*/ 311 w 2032"/>
                <a:gd name="T55" fmla="*/ 1076 h 1536"/>
                <a:gd name="T56" fmla="*/ 230 w 2032"/>
                <a:gd name="T57" fmla="*/ 944 h 1536"/>
                <a:gd name="T58" fmla="*/ 166 w 2032"/>
                <a:gd name="T59" fmla="*/ 806 h 1536"/>
                <a:gd name="T60" fmla="*/ 114 w 2032"/>
                <a:gd name="T61" fmla="*/ 672 h 1536"/>
                <a:gd name="T62" fmla="*/ 73 w 2032"/>
                <a:gd name="T63" fmla="*/ 542 h 1536"/>
                <a:gd name="T64" fmla="*/ 44 w 2032"/>
                <a:gd name="T65" fmla="*/ 427 h 1536"/>
                <a:gd name="T66" fmla="*/ 22 w 2032"/>
                <a:gd name="T67" fmla="*/ 326 h 1536"/>
                <a:gd name="T68" fmla="*/ 9 w 2032"/>
                <a:gd name="T69" fmla="*/ 249 h 1536"/>
                <a:gd name="T70" fmla="*/ 3 w 2032"/>
                <a:gd name="T71" fmla="*/ 199 h 1536"/>
                <a:gd name="T72" fmla="*/ 0 w 2032"/>
                <a:gd name="T73" fmla="*/ 182 h 1536"/>
                <a:gd name="T74" fmla="*/ 16 w 2032"/>
                <a:gd name="T75" fmla="*/ 175 h 1536"/>
                <a:gd name="T76" fmla="*/ 58 w 2032"/>
                <a:gd name="T77" fmla="*/ 157 h 1536"/>
                <a:gd name="T78" fmla="*/ 127 w 2032"/>
                <a:gd name="T79" fmla="*/ 131 h 1536"/>
                <a:gd name="T80" fmla="*/ 217 w 2032"/>
                <a:gd name="T81" fmla="*/ 102 h 1536"/>
                <a:gd name="T82" fmla="*/ 325 w 2032"/>
                <a:gd name="T83" fmla="*/ 70 h 1536"/>
                <a:gd name="T84" fmla="*/ 449 w 2032"/>
                <a:gd name="T85" fmla="*/ 42 h 1536"/>
                <a:gd name="T86" fmla="*/ 583 w 2032"/>
                <a:gd name="T87" fmla="*/ 17 h 1536"/>
                <a:gd name="T88" fmla="*/ 726 w 2032"/>
                <a:gd name="T89" fmla="*/ 2 h 1536"/>
                <a:gd name="T90" fmla="*/ 875 w 2032"/>
                <a:gd name="T91" fmla="*/ 0 h 1536"/>
                <a:gd name="T92" fmla="*/ 1024 w 2032"/>
                <a:gd name="T93" fmla="*/ 11 h 1536"/>
                <a:gd name="T94" fmla="*/ 1173 w 2032"/>
                <a:gd name="T95" fmla="*/ 43 h 1536"/>
                <a:gd name="T96" fmla="*/ 1314 w 2032"/>
                <a:gd name="T97" fmla="*/ 96 h 15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032" h="1536">
                  <a:moveTo>
                    <a:pt x="1383" y="131"/>
                  </a:moveTo>
                  <a:lnTo>
                    <a:pt x="1451" y="175"/>
                  </a:lnTo>
                  <a:lnTo>
                    <a:pt x="1514" y="223"/>
                  </a:lnTo>
                  <a:lnTo>
                    <a:pt x="1572" y="277"/>
                  </a:lnTo>
                  <a:lnTo>
                    <a:pt x="1626" y="334"/>
                  </a:lnTo>
                  <a:lnTo>
                    <a:pt x="1676" y="395"/>
                  </a:lnTo>
                  <a:lnTo>
                    <a:pt x="1721" y="459"/>
                  </a:lnTo>
                  <a:lnTo>
                    <a:pt x="1763" y="525"/>
                  </a:lnTo>
                  <a:lnTo>
                    <a:pt x="1801" y="592"/>
                  </a:lnTo>
                  <a:lnTo>
                    <a:pt x="1835" y="660"/>
                  </a:lnTo>
                  <a:lnTo>
                    <a:pt x="1866" y="729"/>
                  </a:lnTo>
                  <a:lnTo>
                    <a:pt x="1893" y="798"/>
                  </a:lnTo>
                  <a:lnTo>
                    <a:pt x="1918" y="865"/>
                  </a:lnTo>
                  <a:lnTo>
                    <a:pt x="1940" y="929"/>
                  </a:lnTo>
                  <a:lnTo>
                    <a:pt x="1957" y="993"/>
                  </a:lnTo>
                  <a:lnTo>
                    <a:pt x="1975" y="1053"/>
                  </a:lnTo>
                  <a:lnTo>
                    <a:pt x="1988" y="1108"/>
                  </a:lnTo>
                  <a:lnTo>
                    <a:pt x="2000" y="1161"/>
                  </a:lnTo>
                  <a:lnTo>
                    <a:pt x="2008" y="1209"/>
                  </a:lnTo>
                  <a:lnTo>
                    <a:pt x="2017" y="1250"/>
                  </a:lnTo>
                  <a:lnTo>
                    <a:pt x="2022" y="1286"/>
                  </a:lnTo>
                  <a:lnTo>
                    <a:pt x="2026" y="1316"/>
                  </a:lnTo>
                  <a:lnTo>
                    <a:pt x="2029" y="1336"/>
                  </a:lnTo>
                  <a:lnTo>
                    <a:pt x="2030" y="1349"/>
                  </a:lnTo>
                  <a:lnTo>
                    <a:pt x="2032" y="1355"/>
                  </a:lnTo>
                  <a:lnTo>
                    <a:pt x="2027" y="1356"/>
                  </a:lnTo>
                  <a:lnTo>
                    <a:pt x="2016" y="1361"/>
                  </a:lnTo>
                  <a:lnTo>
                    <a:pt x="1998" y="1368"/>
                  </a:lnTo>
                  <a:lnTo>
                    <a:pt x="1972" y="1378"/>
                  </a:lnTo>
                  <a:lnTo>
                    <a:pt x="1941" y="1390"/>
                  </a:lnTo>
                  <a:lnTo>
                    <a:pt x="1905" y="1405"/>
                  </a:lnTo>
                  <a:lnTo>
                    <a:pt x="1861" y="1419"/>
                  </a:lnTo>
                  <a:lnTo>
                    <a:pt x="1814" y="1434"/>
                  </a:lnTo>
                  <a:lnTo>
                    <a:pt x="1762" y="1450"/>
                  </a:lnTo>
                  <a:lnTo>
                    <a:pt x="1707" y="1466"/>
                  </a:lnTo>
                  <a:lnTo>
                    <a:pt x="1647" y="1480"/>
                  </a:lnTo>
                  <a:lnTo>
                    <a:pt x="1583" y="1495"/>
                  </a:lnTo>
                  <a:lnTo>
                    <a:pt x="1517" y="1507"/>
                  </a:lnTo>
                  <a:lnTo>
                    <a:pt x="1448" y="1518"/>
                  </a:lnTo>
                  <a:lnTo>
                    <a:pt x="1377" y="1527"/>
                  </a:lnTo>
                  <a:lnTo>
                    <a:pt x="1305" y="1533"/>
                  </a:lnTo>
                  <a:lnTo>
                    <a:pt x="1231" y="1536"/>
                  </a:lnTo>
                  <a:lnTo>
                    <a:pt x="1157" y="1536"/>
                  </a:lnTo>
                  <a:lnTo>
                    <a:pt x="1082" y="1532"/>
                  </a:lnTo>
                  <a:lnTo>
                    <a:pt x="1008" y="1524"/>
                  </a:lnTo>
                  <a:lnTo>
                    <a:pt x="933" y="1511"/>
                  </a:lnTo>
                  <a:lnTo>
                    <a:pt x="859" y="1494"/>
                  </a:lnTo>
                  <a:lnTo>
                    <a:pt x="788" y="1469"/>
                  </a:lnTo>
                  <a:lnTo>
                    <a:pt x="716" y="1440"/>
                  </a:lnTo>
                  <a:lnTo>
                    <a:pt x="648" y="1405"/>
                  </a:lnTo>
                  <a:lnTo>
                    <a:pt x="580" y="1361"/>
                  </a:lnTo>
                  <a:lnTo>
                    <a:pt x="518" y="1313"/>
                  </a:lnTo>
                  <a:lnTo>
                    <a:pt x="459" y="1259"/>
                  </a:lnTo>
                  <a:lnTo>
                    <a:pt x="405" y="1202"/>
                  </a:lnTo>
                  <a:lnTo>
                    <a:pt x="356" y="1141"/>
                  </a:lnTo>
                  <a:lnTo>
                    <a:pt x="311" y="1076"/>
                  </a:lnTo>
                  <a:lnTo>
                    <a:pt x="268" y="1011"/>
                  </a:lnTo>
                  <a:lnTo>
                    <a:pt x="230" y="944"/>
                  </a:lnTo>
                  <a:lnTo>
                    <a:pt x="197" y="875"/>
                  </a:lnTo>
                  <a:lnTo>
                    <a:pt x="166" y="806"/>
                  </a:lnTo>
                  <a:lnTo>
                    <a:pt x="138" y="738"/>
                  </a:lnTo>
                  <a:lnTo>
                    <a:pt x="114" y="672"/>
                  </a:lnTo>
                  <a:lnTo>
                    <a:pt x="92" y="607"/>
                  </a:lnTo>
                  <a:lnTo>
                    <a:pt x="73" y="542"/>
                  </a:lnTo>
                  <a:lnTo>
                    <a:pt x="57" y="482"/>
                  </a:lnTo>
                  <a:lnTo>
                    <a:pt x="44" y="427"/>
                  </a:lnTo>
                  <a:lnTo>
                    <a:pt x="32" y="375"/>
                  </a:lnTo>
                  <a:lnTo>
                    <a:pt x="22" y="326"/>
                  </a:lnTo>
                  <a:lnTo>
                    <a:pt x="15" y="286"/>
                  </a:lnTo>
                  <a:lnTo>
                    <a:pt x="9" y="249"/>
                  </a:lnTo>
                  <a:lnTo>
                    <a:pt x="4" y="220"/>
                  </a:lnTo>
                  <a:lnTo>
                    <a:pt x="3" y="199"/>
                  </a:lnTo>
                  <a:lnTo>
                    <a:pt x="0" y="186"/>
                  </a:lnTo>
                  <a:lnTo>
                    <a:pt x="0" y="182"/>
                  </a:lnTo>
                  <a:lnTo>
                    <a:pt x="4" y="179"/>
                  </a:lnTo>
                  <a:lnTo>
                    <a:pt x="16" y="175"/>
                  </a:lnTo>
                  <a:lnTo>
                    <a:pt x="33" y="167"/>
                  </a:lnTo>
                  <a:lnTo>
                    <a:pt x="58" y="157"/>
                  </a:lnTo>
                  <a:lnTo>
                    <a:pt x="90" y="145"/>
                  </a:lnTo>
                  <a:lnTo>
                    <a:pt x="127" y="131"/>
                  </a:lnTo>
                  <a:lnTo>
                    <a:pt x="169" y="116"/>
                  </a:lnTo>
                  <a:lnTo>
                    <a:pt x="217" y="102"/>
                  </a:lnTo>
                  <a:lnTo>
                    <a:pt x="270" y="86"/>
                  </a:lnTo>
                  <a:lnTo>
                    <a:pt x="325" y="70"/>
                  </a:lnTo>
                  <a:lnTo>
                    <a:pt x="385" y="55"/>
                  </a:lnTo>
                  <a:lnTo>
                    <a:pt x="449" y="42"/>
                  </a:lnTo>
                  <a:lnTo>
                    <a:pt x="515" y="29"/>
                  </a:lnTo>
                  <a:lnTo>
                    <a:pt x="583" y="17"/>
                  </a:lnTo>
                  <a:lnTo>
                    <a:pt x="653" y="8"/>
                  </a:lnTo>
                  <a:lnTo>
                    <a:pt x="726" y="2"/>
                  </a:lnTo>
                  <a:lnTo>
                    <a:pt x="801" y="0"/>
                  </a:lnTo>
                  <a:lnTo>
                    <a:pt x="875" y="0"/>
                  </a:lnTo>
                  <a:lnTo>
                    <a:pt x="949" y="4"/>
                  </a:lnTo>
                  <a:lnTo>
                    <a:pt x="1024" y="11"/>
                  </a:lnTo>
                  <a:lnTo>
                    <a:pt x="1098" y="24"/>
                  </a:lnTo>
                  <a:lnTo>
                    <a:pt x="1173" y="43"/>
                  </a:lnTo>
                  <a:lnTo>
                    <a:pt x="1244" y="67"/>
                  </a:lnTo>
                  <a:lnTo>
                    <a:pt x="1314" y="96"/>
                  </a:lnTo>
                  <a:lnTo>
                    <a:pt x="1383" y="131"/>
                  </a:lnTo>
                </a:path>
              </a:pathLst>
            </a:custGeom>
            <a:gradFill rotWithShape="1">
              <a:gsLst>
                <a:gs pos="0">
                  <a:srgbClr val="00B1F0"/>
                </a:gs>
                <a:gs pos="100000">
                  <a:srgbClr val="00B1F0">
                    <a:gamma/>
                    <a:tint val="33333"/>
                    <a:invGamma/>
                  </a:srgbClr>
                </a:gs>
              </a:gsLst>
              <a:lin ang="2700000" scaled="1"/>
            </a:gradFill>
            <a:ln w="38100" cmpd="sng">
              <a:solidFill>
                <a:srgbClr val="FFFFFF"/>
              </a:solidFill>
              <a:prstDash val="solid"/>
              <a:round/>
              <a:headEnd/>
              <a:tailEnd/>
            </a:ln>
            <a:effectLst>
              <a:outerShdw dist="135003" dir="2928844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ru-RU"/>
            </a:p>
          </p:txBody>
        </p:sp>
        <p:sp>
          <p:nvSpPr>
            <p:cNvPr id="31" name="Freeform 7"/>
            <p:cNvSpPr>
              <a:spLocks/>
            </p:cNvSpPr>
            <p:nvPr/>
          </p:nvSpPr>
          <p:spPr bwMode="gray">
            <a:xfrm rot="-480829">
              <a:off x="1292" y="2482"/>
              <a:ext cx="1760" cy="926"/>
            </a:xfrm>
            <a:custGeom>
              <a:avLst/>
              <a:gdLst>
                <a:gd name="T0" fmla="*/ 717 w 2032"/>
                <a:gd name="T1" fmla="*/ 96 h 1536"/>
                <a:gd name="T2" fmla="*/ 860 w 2032"/>
                <a:gd name="T3" fmla="*/ 43 h 1536"/>
                <a:gd name="T4" fmla="*/ 1008 w 2032"/>
                <a:gd name="T5" fmla="*/ 11 h 1536"/>
                <a:gd name="T6" fmla="*/ 1157 w 2032"/>
                <a:gd name="T7" fmla="*/ 0 h 1536"/>
                <a:gd name="T8" fmla="*/ 1306 w 2032"/>
                <a:gd name="T9" fmla="*/ 3 h 1536"/>
                <a:gd name="T10" fmla="*/ 1449 w 2032"/>
                <a:gd name="T11" fmla="*/ 17 h 1536"/>
                <a:gd name="T12" fmla="*/ 1583 w 2032"/>
                <a:gd name="T13" fmla="*/ 42 h 1536"/>
                <a:gd name="T14" fmla="*/ 1707 w 2032"/>
                <a:gd name="T15" fmla="*/ 70 h 1536"/>
                <a:gd name="T16" fmla="*/ 1815 w 2032"/>
                <a:gd name="T17" fmla="*/ 102 h 1536"/>
                <a:gd name="T18" fmla="*/ 1905 w 2032"/>
                <a:gd name="T19" fmla="*/ 131 h 1536"/>
                <a:gd name="T20" fmla="*/ 1972 w 2032"/>
                <a:gd name="T21" fmla="*/ 157 h 1536"/>
                <a:gd name="T22" fmla="*/ 2016 w 2032"/>
                <a:gd name="T23" fmla="*/ 175 h 1536"/>
                <a:gd name="T24" fmla="*/ 2032 w 2032"/>
                <a:gd name="T25" fmla="*/ 182 h 1536"/>
                <a:gd name="T26" fmla="*/ 2029 w 2032"/>
                <a:gd name="T27" fmla="*/ 200 h 1536"/>
                <a:gd name="T28" fmla="*/ 2022 w 2032"/>
                <a:gd name="T29" fmla="*/ 249 h 1536"/>
                <a:gd name="T30" fmla="*/ 2009 w 2032"/>
                <a:gd name="T31" fmla="*/ 326 h 1536"/>
                <a:gd name="T32" fmla="*/ 1989 w 2032"/>
                <a:gd name="T33" fmla="*/ 427 h 1536"/>
                <a:gd name="T34" fmla="*/ 1958 w 2032"/>
                <a:gd name="T35" fmla="*/ 542 h 1536"/>
                <a:gd name="T36" fmla="*/ 1919 w 2032"/>
                <a:gd name="T37" fmla="*/ 672 h 1536"/>
                <a:gd name="T38" fmla="*/ 1866 w 2032"/>
                <a:gd name="T39" fmla="*/ 806 h 1536"/>
                <a:gd name="T40" fmla="*/ 1802 w 2032"/>
                <a:gd name="T41" fmla="*/ 944 h 1536"/>
                <a:gd name="T42" fmla="*/ 1722 w 2032"/>
                <a:gd name="T43" fmla="*/ 1076 h 1536"/>
                <a:gd name="T44" fmla="*/ 1627 w 2032"/>
                <a:gd name="T45" fmla="*/ 1202 h 1536"/>
                <a:gd name="T46" fmla="*/ 1514 w 2032"/>
                <a:gd name="T47" fmla="*/ 1313 h 1536"/>
                <a:gd name="T48" fmla="*/ 1383 w 2032"/>
                <a:gd name="T49" fmla="*/ 1405 h 1536"/>
                <a:gd name="T50" fmla="*/ 1245 w 2032"/>
                <a:gd name="T51" fmla="*/ 1469 h 1536"/>
                <a:gd name="T52" fmla="*/ 1099 w 2032"/>
                <a:gd name="T53" fmla="*/ 1511 h 1536"/>
                <a:gd name="T54" fmla="*/ 950 w 2032"/>
                <a:gd name="T55" fmla="*/ 1532 h 1536"/>
                <a:gd name="T56" fmla="*/ 801 w 2032"/>
                <a:gd name="T57" fmla="*/ 1536 h 1536"/>
                <a:gd name="T58" fmla="*/ 654 w 2032"/>
                <a:gd name="T59" fmla="*/ 1527 h 1536"/>
                <a:gd name="T60" fmla="*/ 515 w 2032"/>
                <a:gd name="T61" fmla="*/ 1507 h 1536"/>
                <a:gd name="T62" fmla="*/ 385 w 2032"/>
                <a:gd name="T63" fmla="*/ 1481 h 1536"/>
                <a:gd name="T64" fmla="*/ 270 w 2032"/>
                <a:gd name="T65" fmla="*/ 1450 h 1536"/>
                <a:gd name="T66" fmla="*/ 170 w 2032"/>
                <a:gd name="T67" fmla="*/ 1419 h 1536"/>
                <a:gd name="T68" fmla="*/ 91 w 2032"/>
                <a:gd name="T69" fmla="*/ 1390 h 1536"/>
                <a:gd name="T70" fmla="*/ 34 w 2032"/>
                <a:gd name="T71" fmla="*/ 1368 h 1536"/>
                <a:gd name="T72" fmla="*/ 5 w 2032"/>
                <a:gd name="T73" fmla="*/ 1357 h 1536"/>
                <a:gd name="T74" fmla="*/ 0 w 2032"/>
                <a:gd name="T75" fmla="*/ 1349 h 1536"/>
                <a:gd name="T76" fmla="*/ 5 w 2032"/>
                <a:gd name="T77" fmla="*/ 1316 h 1536"/>
                <a:gd name="T78" fmla="*/ 15 w 2032"/>
                <a:gd name="T79" fmla="*/ 1250 h 1536"/>
                <a:gd name="T80" fmla="*/ 33 w 2032"/>
                <a:gd name="T81" fmla="*/ 1161 h 1536"/>
                <a:gd name="T82" fmla="*/ 57 w 2032"/>
                <a:gd name="T83" fmla="*/ 1053 h 1536"/>
                <a:gd name="T84" fmla="*/ 92 w 2032"/>
                <a:gd name="T85" fmla="*/ 929 h 1536"/>
                <a:gd name="T86" fmla="*/ 139 w 2032"/>
                <a:gd name="T87" fmla="*/ 798 h 1536"/>
                <a:gd name="T88" fmla="*/ 197 w 2032"/>
                <a:gd name="T89" fmla="*/ 661 h 1536"/>
                <a:gd name="T90" fmla="*/ 269 w 2032"/>
                <a:gd name="T91" fmla="*/ 525 h 1536"/>
                <a:gd name="T92" fmla="*/ 356 w 2032"/>
                <a:gd name="T93" fmla="*/ 395 h 1536"/>
                <a:gd name="T94" fmla="*/ 460 w 2032"/>
                <a:gd name="T95" fmla="*/ 277 h 1536"/>
                <a:gd name="T96" fmla="*/ 581 w 2032"/>
                <a:gd name="T97" fmla="*/ 175 h 15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032" h="1536">
                  <a:moveTo>
                    <a:pt x="648" y="131"/>
                  </a:moveTo>
                  <a:lnTo>
                    <a:pt x="717" y="96"/>
                  </a:lnTo>
                  <a:lnTo>
                    <a:pt x="788" y="67"/>
                  </a:lnTo>
                  <a:lnTo>
                    <a:pt x="860" y="43"/>
                  </a:lnTo>
                  <a:lnTo>
                    <a:pt x="934" y="24"/>
                  </a:lnTo>
                  <a:lnTo>
                    <a:pt x="1008" y="11"/>
                  </a:lnTo>
                  <a:lnTo>
                    <a:pt x="1083" y="4"/>
                  </a:lnTo>
                  <a:lnTo>
                    <a:pt x="1157" y="0"/>
                  </a:lnTo>
                  <a:lnTo>
                    <a:pt x="1232" y="0"/>
                  </a:lnTo>
                  <a:lnTo>
                    <a:pt x="1306" y="3"/>
                  </a:lnTo>
                  <a:lnTo>
                    <a:pt x="1377" y="8"/>
                  </a:lnTo>
                  <a:lnTo>
                    <a:pt x="1449" y="17"/>
                  </a:lnTo>
                  <a:lnTo>
                    <a:pt x="1517" y="29"/>
                  </a:lnTo>
                  <a:lnTo>
                    <a:pt x="1583" y="42"/>
                  </a:lnTo>
                  <a:lnTo>
                    <a:pt x="1647" y="55"/>
                  </a:lnTo>
                  <a:lnTo>
                    <a:pt x="1707" y="70"/>
                  </a:lnTo>
                  <a:lnTo>
                    <a:pt x="1762" y="86"/>
                  </a:lnTo>
                  <a:lnTo>
                    <a:pt x="1815" y="102"/>
                  </a:lnTo>
                  <a:lnTo>
                    <a:pt x="1862" y="116"/>
                  </a:lnTo>
                  <a:lnTo>
                    <a:pt x="1905" y="131"/>
                  </a:lnTo>
                  <a:lnTo>
                    <a:pt x="1942" y="146"/>
                  </a:lnTo>
                  <a:lnTo>
                    <a:pt x="1972" y="157"/>
                  </a:lnTo>
                  <a:lnTo>
                    <a:pt x="1999" y="167"/>
                  </a:lnTo>
                  <a:lnTo>
                    <a:pt x="2016" y="175"/>
                  </a:lnTo>
                  <a:lnTo>
                    <a:pt x="2028" y="179"/>
                  </a:lnTo>
                  <a:lnTo>
                    <a:pt x="2032" y="182"/>
                  </a:lnTo>
                  <a:lnTo>
                    <a:pt x="2031" y="186"/>
                  </a:lnTo>
                  <a:lnTo>
                    <a:pt x="2029" y="200"/>
                  </a:lnTo>
                  <a:lnTo>
                    <a:pt x="2026" y="220"/>
                  </a:lnTo>
                  <a:lnTo>
                    <a:pt x="2022" y="249"/>
                  </a:lnTo>
                  <a:lnTo>
                    <a:pt x="2018" y="286"/>
                  </a:lnTo>
                  <a:lnTo>
                    <a:pt x="2009" y="326"/>
                  </a:lnTo>
                  <a:lnTo>
                    <a:pt x="2000" y="375"/>
                  </a:lnTo>
                  <a:lnTo>
                    <a:pt x="1989" y="427"/>
                  </a:lnTo>
                  <a:lnTo>
                    <a:pt x="1975" y="483"/>
                  </a:lnTo>
                  <a:lnTo>
                    <a:pt x="1958" y="542"/>
                  </a:lnTo>
                  <a:lnTo>
                    <a:pt x="1940" y="607"/>
                  </a:lnTo>
                  <a:lnTo>
                    <a:pt x="1919" y="672"/>
                  </a:lnTo>
                  <a:lnTo>
                    <a:pt x="1894" y="738"/>
                  </a:lnTo>
                  <a:lnTo>
                    <a:pt x="1866" y="806"/>
                  </a:lnTo>
                  <a:lnTo>
                    <a:pt x="1835" y="875"/>
                  </a:lnTo>
                  <a:lnTo>
                    <a:pt x="1802" y="944"/>
                  </a:lnTo>
                  <a:lnTo>
                    <a:pt x="1764" y="1011"/>
                  </a:lnTo>
                  <a:lnTo>
                    <a:pt x="1722" y="1076"/>
                  </a:lnTo>
                  <a:lnTo>
                    <a:pt x="1676" y="1141"/>
                  </a:lnTo>
                  <a:lnTo>
                    <a:pt x="1627" y="1202"/>
                  </a:lnTo>
                  <a:lnTo>
                    <a:pt x="1573" y="1259"/>
                  </a:lnTo>
                  <a:lnTo>
                    <a:pt x="1514" y="1313"/>
                  </a:lnTo>
                  <a:lnTo>
                    <a:pt x="1452" y="1361"/>
                  </a:lnTo>
                  <a:lnTo>
                    <a:pt x="1383" y="1405"/>
                  </a:lnTo>
                  <a:lnTo>
                    <a:pt x="1315" y="1440"/>
                  </a:lnTo>
                  <a:lnTo>
                    <a:pt x="1245" y="1469"/>
                  </a:lnTo>
                  <a:lnTo>
                    <a:pt x="1173" y="1494"/>
                  </a:lnTo>
                  <a:lnTo>
                    <a:pt x="1099" y="1511"/>
                  </a:lnTo>
                  <a:lnTo>
                    <a:pt x="1024" y="1524"/>
                  </a:lnTo>
                  <a:lnTo>
                    <a:pt x="950" y="1532"/>
                  </a:lnTo>
                  <a:lnTo>
                    <a:pt x="876" y="1536"/>
                  </a:lnTo>
                  <a:lnTo>
                    <a:pt x="801" y="1536"/>
                  </a:lnTo>
                  <a:lnTo>
                    <a:pt x="727" y="1533"/>
                  </a:lnTo>
                  <a:lnTo>
                    <a:pt x="654" y="1527"/>
                  </a:lnTo>
                  <a:lnTo>
                    <a:pt x="584" y="1518"/>
                  </a:lnTo>
                  <a:lnTo>
                    <a:pt x="515" y="1507"/>
                  </a:lnTo>
                  <a:lnTo>
                    <a:pt x="450" y="1495"/>
                  </a:lnTo>
                  <a:lnTo>
                    <a:pt x="385" y="1481"/>
                  </a:lnTo>
                  <a:lnTo>
                    <a:pt x="326" y="1466"/>
                  </a:lnTo>
                  <a:lnTo>
                    <a:pt x="270" y="1450"/>
                  </a:lnTo>
                  <a:lnTo>
                    <a:pt x="218" y="1434"/>
                  </a:lnTo>
                  <a:lnTo>
                    <a:pt x="170" y="1419"/>
                  </a:lnTo>
                  <a:lnTo>
                    <a:pt x="127" y="1405"/>
                  </a:lnTo>
                  <a:lnTo>
                    <a:pt x="91" y="1390"/>
                  </a:lnTo>
                  <a:lnTo>
                    <a:pt x="59" y="1378"/>
                  </a:lnTo>
                  <a:lnTo>
                    <a:pt x="34" y="1368"/>
                  </a:lnTo>
                  <a:lnTo>
                    <a:pt x="16" y="1361"/>
                  </a:lnTo>
                  <a:lnTo>
                    <a:pt x="5" y="1357"/>
                  </a:lnTo>
                  <a:lnTo>
                    <a:pt x="0" y="1355"/>
                  </a:lnTo>
                  <a:lnTo>
                    <a:pt x="0" y="1349"/>
                  </a:lnTo>
                  <a:lnTo>
                    <a:pt x="3" y="1336"/>
                  </a:lnTo>
                  <a:lnTo>
                    <a:pt x="5" y="1316"/>
                  </a:lnTo>
                  <a:lnTo>
                    <a:pt x="9" y="1287"/>
                  </a:lnTo>
                  <a:lnTo>
                    <a:pt x="15" y="1250"/>
                  </a:lnTo>
                  <a:lnTo>
                    <a:pt x="22" y="1209"/>
                  </a:lnTo>
                  <a:lnTo>
                    <a:pt x="33" y="1161"/>
                  </a:lnTo>
                  <a:lnTo>
                    <a:pt x="44" y="1109"/>
                  </a:lnTo>
                  <a:lnTo>
                    <a:pt x="57" y="1053"/>
                  </a:lnTo>
                  <a:lnTo>
                    <a:pt x="73" y="993"/>
                  </a:lnTo>
                  <a:lnTo>
                    <a:pt x="92" y="929"/>
                  </a:lnTo>
                  <a:lnTo>
                    <a:pt x="114" y="865"/>
                  </a:lnTo>
                  <a:lnTo>
                    <a:pt x="139" y="798"/>
                  </a:lnTo>
                  <a:lnTo>
                    <a:pt x="167" y="729"/>
                  </a:lnTo>
                  <a:lnTo>
                    <a:pt x="197" y="661"/>
                  </a:lnTo>
                  <a:lnTo>
                    <a:pt x="231" y="592"/>
                  </a:lnTo>
                  <a:lnTo>
                    <a:pt x="269" y="525"/>
                  </a:lnTo>
                  <a:lnTo>
                    <a:pt x="311" y="459"/>
                  </a:lnTo>
                  <a:lnTo>
                    <a:pt x="356" y="395"/>
                  </a:lnTo>
                  <a:lnTo>
                    <a:pt x="406" y="334"/>
                  </a:lnTo>
                  <a:lnTo>
                    <a:pt x="460" y="277"/>
                  </a:lnTo>
                  <a:lnTo>
                    <a:pt x="518" y="223"/>
                  </a:lnTo>
                  <a:lnTo>
                    <a:pt x="581" y="175"/>
                  </a:lnTo>
                  <a:lnTo>
                    <a:pt x="648" y="131"/>
                  </a:lnTo>
                </a:path>
              </a:pathLst>
            </a:custGeom>
            <a:gradFill rotWithShape="1">
              <a:gsLst>
                <a:gs pos="0">
                  <a:srgbClr val="BC61CB"/>
                </a:gs>
                <a:gs pos="100000">
                  <a:srgbClr val="BC61CB">
                    <a:gamma/>
                    <a:tint val="33333"/>
                    <a:invGamma/>
                  </a:srgbClr>
                </a:gs>
              </a:gsLst>
              <a:lin ang="0" scaled="1"/>
            </a:gradFill>
            <a:ln w="38100" cmpd="sng">
              <a:solidFill>
                <a:srgbClr val="FFFFFF"/>
              </a:solidFill>
              <a:prstDash val="solid"/>
              <a:round/>
              <a:headEnd/>
              <a:tailEnd/>
            </a:ln>
            <a:effectLst>
              <a:outerShdw dist="135003" dir="2928844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ru-RU"/>
            </a:p>
          </p:txBody>
        </p:sp>
        <p:sp>
          <p:nvSpPr>
            <p:cNvPr id="32" name="Freeform 8"/>
            <p:cNvSpPr>
              <a:spLocks/>
            </p:cNvSpPr>
            <p:nvPr/>
          </p:nvSpPr>
          <p:spPr bwMode="gray">
            <a:xfrm>
              <a:off x="2352" y="2462"/>
              <a:ext cx="960" cy="1618"/>
            </a:xfrm>
            <a:custGeom>
              <a:avLst/>
              <a:gdLst>
                <a:gd name="T0" fmla="*/ 1467 w 1470"/>
                <a:gd name="T1" fmla="*/ 1246 h 2346"/>
                <a:gd name="T2" fmla="*/ 1444 w 1470"/>
                <a:gd name="T3" fmla="*/ 1390 h 2346"/>
                <a:gd name="T4" fmla="*/ 1400 w 1470"/>
                <a:gd name="T5" fmla="*/ 1529 h 2346"/>
                <a:gd name="T6" fmla="*/ 1339 w 1470"/>
                <a:gd name="T7" fmla="*/ 1662 h 2346"/>
                <a:gd name="T8" fmla="*/ 1267 w 1470"/>
                <a:gd name="T9" fmla="*/ 1784 h 2346"/>
                <a:gd name="T10" fmla="*/ 1187 w 1470"/>
                <a:gd name="T11" fmla="*/ 1898 h 2346"/>
                <a:gd name="T12" fmla="*/ 1102 w 1470"/>
                <a:gd name="T13" fmla="*/ 2002 h 2346"/>
                <a:gd name="T14" fmla="*/ 1019 w 1470"/>
                <a:gd name="T15" fmla="*/ 2094 h 2346"/>
                <a:gd name="T16" fmla="*/ 939 w 1470"/>
                <a:gd name="T17" fmla="*/ 2174 h 2346"/>
                <a:gd name="T18" fmla="*/ 866 w 1470"/>
                <a:gd name="T19" fmla="*/ 2240 h 2346"/>
                <a:gd name="T20" fmla="*/ 806 w 1470"/>
                <a:gd name="T21" fmla="*/ 2291 h 2346"/>
                <a:gd name="T22" fmla="*/ 763 w 1470"/>
                <a:gd name="T23" fmla="*/ 2326 h 2346"/>
                <a:gd name="T24" fmla="*/ 739 w 1470"/>
                <a:gd name="T25" fmla="*/ 2343 h 2346"/>
                <a:gd name="T26" fmla="*/ 732 w 1470"/>
                <a:gd name="T27" fmla="*/ 2343 h 2346"/>
                <a:gd name="T28" fmla="*/ 709 w 1470"/>
                <a:gd name="T29" fmla="*/ 2326 h 2346"/>
                <a:gd name="T30" fmla="*/ 665 w 1470"/>
                <a:gd name="T31" fmla="*/ 2291 h 2346"/>
                <a:gd name="T32" fmla="*/ 604 w 1470"/>
                <a:gd name="T33" fmla="*/ 2240 h 2346"/>
                <a:gd name="T34" fmla="*/ 532 w 1470"/>
                <a:gd name="T35" fmla="*/ 2174 h 2346"/>
                <a:gd name="T36" fmla="*/ 452 w 1470"/>
                <a:gd name="T37" fmla="*/ 2094 h 2346"/>
                <a:gd name="T38" fmla="*/ 367 w 1470"/>
                <a:gd name="T39" fmla="*/ 2002 h 2346"/>
                <a:gd name="T40" fmla="*/ 284 w 1470"/>
                <a:gd name="T41" fmla="*/ 1898 h 2346"/>
                <a:gd name="T42" fmla="*/ 204 w 1470"/>
                <a:gd name="T43" fmla="*/ 1784 h 2346"/>
                <a:gd name="T44" fmla="*/ 131 w 1470"/>
                <a:gd name="T45" fmla="*/ 1662 h 2346"/>
                <a:gd name="T46" fmla="*/ 71 w 1470"/>
                <a:gd name="T47" fmla="*/ 1529 h 2346"/>
                <a:gd name="T48" fmla="*/ 27 w 1470"/>
                <a:gd name="T49" fmla="*/ 1390 h 2346"/>
                <a:gd name="T50" fmla="*/ 4 w 1470"/>
                <a:gd name="T51" fmla="*/ 1246 h 2346"/>
                <a:gd name="T52" fmla="*/ 4 w 1470"/>
                <a:gd name="T53" fmla="*/ 1099 h 2346"/>
                <a:gd name="T54" fmla="*/ 27 w 1470"/>
                <a:gd name="T55" fmla="*/ 954 h 2346"/>
                <a:gd name="T56" fmla="*/ 71 w 1470"/>
                <a:gd name="T57" fmla="*/ 816 h 2346"/>
                <a:gd name="T58" fmla="*/ 131 w 1470"/>
                <a:gd name="T59" fmla="*/ 684 h 2346"/>
                <a:gd name="T60" fmla="*/ 204 w 1470"/>
                <a:gd name="T61" fmla="*/ 560 h 2346"/>
                <a:gd name="T62" fmla="*/ 284 w 1470"/>
                <a:gd name="T63" fmla="*/ 446 h 2346"/>
                <a:gd name="T64" fmla="*/ 367 w 1470"/>
                <a:gd name="T65" fmla="*/ 343 h 2346"/>
                <a:gd name="T66" fmla="*/ 452 w 1470"/>
                <a:gd name="T67" fmla="*/ 251 h 2346"/>
                <a:gd name="T68" fmla="*/ 532 w 1470"/>
                <a:gd name="T69" fmla="*/ 171 h 2346"/>
                <a:gd name="T70" fmla="*/ 604 w 1470"/>
                <a:gd name="T71" fmla="*/ 105 h 2346"/>
                <a:gd name="T72" fmla="*/ 665 w 1470"/>
                <a:gd name="T73" fmla="*/ 55 h 2346"/>
                <a:gd name="T74" fmla="*/ 709 w 1470"/>
                <a:gd name="T75" fmla="*/ 19 h 2346"/>
                <a:gd name="T76" fmla="*/ 732 w 1470"/>
                <a:gd name="T77" fmla="*/ 1 h 2346"/>
                <a:gd name="T78" fmla="*/ 739 w 1470"/>
                <a:gd name="T79" fmla="*/ 1 h 2346"/>
                <a:gd name="T80" fmla="*/ 763 w 1470"/>
                <a:gd name="T81" fmla="*/ 19 h 2346"/>
                <a:gd name="T82" fmla="*/ 806 w 1470"/>
                <a:gd name="T83" fmla="*/ 55 h 2346"/>
                <a:gd name="T84" fmla="*/ 866 w 1470"/>
                <a:gd name="T85" fmla="*/ 105 h 2346"/>
                <a:gd name="T86" fmla="*/ 939 w 1470"/>
                <a:gd name="T87" fmla="*/ 171 h 2346"/>
                <a:gd name="T88" fmla="*/ 1019 w 1470"/>
                <a:gd name="T89" fmla="*/ 251 h 2346"/>
                <a:gd name="T90" fmla="*/ 1102 w 1470"/>
                <a:gd name="T91" fmla="*/ 343 h 2346"/>
                <a:gd name="T92" fmla="*/ 1187 w 1470"/>
                <a:gd name="T93" fmla="*/ 446 h 2346"/>
                <a:gd name="T94" fmla="*/ 1267 w 1470"/>
                <a:gd name="T95" fmla="*/ 560 h 2346"/>
                <a:gd name="T96" fmla="*/ 1339 w 1470"/>
                <a:gd name="T97" fmla="*/ 684 h 2346"/>
                <a:gd name="T98" fmla="*/ 1400 w 1470"/>
                <a:gd name="T99" fmla="*/ 816 h 2346"/>
                <a:gd name="T100" fmla="*/ 1444 w 1470"/>
                <a:gd name="T101" fmla="*/ 954 h 2346"/>
                <a:gd name="T102" fmla="*/ 1467 w 1470"/>
                <a:gd name="T103" fmla="*/ 1099 h 23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70" h="2346">
                  <a:moveTo>
                    <a:pt x="1470" y="1173"/>
                  </a:moveTo>
                  <a:lnTo>
                    <a:pt x="1467" y="1246"/>
                  </a:lnTo>
                  <a:lnTo>
                    <a:pt x="1458" y="1319"/>
                  </a:lnTo>
                  <a:lnTo>
                    <a:pt x="1444" y="1390"/>
                  </a:lnTo>
                  <a:lnTo>
                    <a:pt x="1423" y="1462"/>
                  </a:lnTo>
                  <a:lnTo>
                    <a:pt x="1400" y="1529"/>
                  </a:lnTo>
                  <a:lnTo>
                    <a:pt x="1371" y="1596"/>
                  </a:lnTo>
                  <a:lnTo>
                    <a:pt x="1339" y="1662"/>
                  </a:lnTo>
                  <a:lnTo>
                    <a:pt x="1305" y="1725"/>
                  </a:lnTo>
                  <a:lnTo>
                    <a:pt x="1267" y="1784"/>
                  </a:lnTo>
                  <a:lnTo>
                    <a:pt x="1228" y="1843"/>
                  </a:lnTo>
                  <a:lnTo>
                    <a:pt x="1187" y="1898"/>
                  </a:lnTo>
                  <a:lnTo>
                    <a:pt x="1145" y="1952"/>
                  </a:lnTo>
                  <a:lnTo>
                    <a:pt x="1102" y="2002"/>
                  </a:lnTo>
                  <a:lnTo>
                    <a:pt x="1060" y="2050"/>
                  </a:lnTo>
                  <a:lnTo>
                    <a:pt x="1019" y="2094"/>
                  </a:lnTo>
                  <a:lnTo>
                    <a:pt x="978" y="2135"/>
                  </a:lnTo>
                  <a:lnTo>
                    <a:pt x="939" y="2174"/>
                  </a:lnTo>
                  <a:lnTo>
                    <a:pt x="901" y="2207"/>
                  </a:lnTo>
                  <a:lnTo>
                    <a:pt x="866" y="2240"/>
                  </a:lnTo>
                  <a:lnTo>
                    <a:pt x="835" y="2266"/>
                  </a:lnTo>
                  <a:lnTo>
                    <a:pt x="806" y="2291"/>
                  </a:lnTo>
                  <a:lnTo>
                    <a:pt x="783" y="2310"/>
                  </a:lnTo>
                  <a:lnTo>
                    <a:pt x="763" y="2326"/>
                  </a:lnTo>
                  <a:lnTo>
                    <a:pt x="748" y="2336"/>
                  </a:lnTo>
                  <a:lnTo>
                    <a:pt x="739" y="2343"/>
                  </a:lnTo>
                  <a:lnTo>
                    <a:pt x="735" y="2346"/>
                  </a:lnTo>
                  <a:lnTo>
                    <a:pt x="732" y="2343"/>
                  </a:lnTo>
                  <a:lnTo>
                    <a:pt x="723" y="2336"/>
                  </a:lnTo>
                  <a:lnTo>
                    <a:pt x="709" y="2326"/>
                  </a:lnTo>
                  <a:lnTo>
                    <a:pt x="688" y="2310"/>
                  </a:lnTo>
                  <a:lnTo>
                    <a:pt x="665" y="2291"/>
                  </a:lnTo>
                  <a:lnTo>
                    <a:pt x="636" y="2266"/>
                  </a:lnTo>
                  <a:lnTo>
                    <a:pt x="604" y="2240"/>
                  </a:lnTo>
                  <a:lnTo>
                    <a:pt x="570" y="2207"/>
                  </a:lnTo>
                  <a:lnTo>
                    <a:pt x="532" y="2174"/>
                  </a:lnTo>
                  <a:lnTo>
                    <a:pt x="493" y="2135"/>
                  </a:lnTo>
                  <a:lnTo>
                    <a:pt x="452" y="2094"/>
                  </a:lnTo>
                  <a:lnTo>
                    <a:pt x="410" y="2050"/>
                  </a:lnTo>
                  <a:lnTo>
                    <a:pt x="367" y="2002"/>
                  </a:lnTo>
                  <a:lnTo>
                    <a:pt x="325" y="1952"/>
                  </a:lnTo>
                  <a:lnTo>
                    <a:pt x="284" y="1898"/>
                  </a:lnTo>
                  <a:lnTo>
                    <a:pt x="243" y="1843"/>
                  </a:lnTo>
                  <a:lnTo>
                    <a:pt x="204" y="1784"/>
                  </a:lnTo>
                  <a:lnTo>
                    <a:pt x="166" y="1725"/>
                  </a:lnTo>
                  <a:lnTo>
                    <a:pt x="131" y="1662"/>
                  </a:lnTo>
                  <a:lnTo>
                    <a:pt x="100" y="1596"/>
                  </a:lnTo>
                  <a:lnTo>
                    <a:pt x="71" y="1529"/>
                  </a:lnTo>
                  <a:lnTo>
                    <a:pt x="48" y="1462"/>
                  </a:lnTo>
                  <a:lnTo>
                    <a:pt x="27" y="1390"/>
                  </a:lnTo>
                  <a:lnTo>
                    <a:pt x="13" y="1319"/>
                  </a:lnTo>
                  <a:lnTo>
                    <a:pt x="4" y="1246"/>
                  </a:lnTo>
                  <a:lnTo>
                    <a:pt x="0" y="1173"/>
                  </a:lnTo>
                  <a:lnTo>
                    <a:pt x="4" y="1099"/>
                  </a:lnTo>
                  <a:lnTo>
                    <a:pt x="13" y="1026"/>
                  </a:lnTo>
                  <a:lnTo>
                    <a:pt x="27" y="954"/>
                  </a:lnTo>
                  <a:lnTo>
                    <a:pt x="48" y="884"/>
                  </a:lnTo>
                  <a:lnTo>
                    <a:pt x="71" y="816"/>
                  </a:lnTo>
                  <a:lnTo>
                    <a:pt x="100" y="748"/>
                  </a:lnTo>
                  <a:lnTo>
                    <a:pt x="131" y="684"/>
                  </a:lnTo>
                  <a:lnTo>
                    <a:pt x="166" y="621"/>
                  </a:lnTo>
                  <a:lnTo>
                    <a:pt x="204" y="560"/>
                  </a:lnTo>
                  <a:lnTo>
                    <a:pt x="243" y="502"/>
                  </a:lnTo>
                  <a:lnTo>
                    <a:pt x="284" y="446"/>
                  </a:lnTo>
                  <a:lnTo>
                    <a:pt x="325" y="394"/>
                  </a:lnTo>
                  <a:lnTo>
                    <a:pt x="367" y="343"/>
                  </a:lnTo>
                  <a:lnTo>
                    <a:pt x="410" y="295"/>
                  </a:lnTo>
                  <a:lnTo>
                    <a:pt x="452" y="251"/>
                  </a:lnTo>
                  <a:lnTo>
                    <a:pt x="493" y="210"/>
                  </a:lnTo>
                  <a:lnTo>
                    <a:pt x="532" y="171"/>
                  </a:lnTo>
                  <a:lnTo>
                    <a:pt x="570" y="137"/>
                  </a:lnTo>
                  <a:lnTo>
                    <a:pt x="604" y="105"/>
                  </a:lnTo>
                  <a:lnTo>
                    <a:pt x="636" y="79"/>
                  </a:lnTo>
                  <a:lnTo>
                    <a:pt x="665" y="55"/>
                  </a:lnTo>
                  <a:lnTo>
                    <a:pt x="688" y="35"/>
                  </a:lnTo>
                  <a:lnTo>
                    <a:pt x="709" y="19"/>
                  </a:lnTo>
                  <a:lnTo>
                    <a:pt x="723" y="9"/>
                  </a:lnTo>
                  <a:lnTo>
                    <a:pt x="732" y="1"/>
                  </a:lnTo>
                  <a:lnTo>
                    <a:pt x="735" y="0"/>
                  </a:lnTo>
                  <a:lnTo>
                    <a:pt x="739" y="1"/>
                  </a:lnTo>
                  <a:lnTo>
                    <a:pt x="748" y="9"/>
                  </a:lnTo>
                  <a:lnTo>
                    <a:pt x="763" y="19"/>
                  </a:lnTo>
                  <a:lnTo>
                    <a:pt x="783" y="35"/>
                  </a:lnTo>
                  <a:lnTo>
                    <a:pt x="806" y="55"/>
                  </a:lnTo>
                  <a:lnTo>
                    <a:pt x="835" y="79"/>
                  </a:lnTo>
                  <a:lnTo>
                    <a:pt x="866" y="105"/>
                  </a:lnTo>
                  <a:lnTo>
                    <a:pt x="901" y="137"/>
                  </a:lnTo>
                  <a:lnTo>
                    <a:pt x="939" y="171"/>
                  </a:lnTo>
                  <a:lnTo>
                    <a:pt x="978" y="210"/>
                  </a:lnTo>
                  <a:lnTo>
                    <a:pt x="1019" y="251"/>
                  </a:lnTo>
                  <a:lnTo>
                    <a:pt x="1060" y="295"/>
                  </a:lnTo>
                  <a:lnTo>
                    <a:pt x="1102" y="343"/>
                  </a:lnTo>
                  <a:lnTo>
                    <a:pt x="1145" y="394"/>
                  </a:lnTo>
                  <a:lnTo>
                    <a:pt x="1187" y="446"/>
                  </a:lnTo>
                  <a:lnTo>
                    <a:pt x="1228" y="502"/>
                  </a:lnTo>
                  <a:lnTo>
                    <a:pt x="1267" y="560"/>
                  </a:lnTo>
                  <a:lnTo>
                    <a:pt x="1305" y="621"/>
                  </a:lnTo>
                  <a:lnTo>
                    <a:pt x="1339" y="684"/>
                  </a:lnTo>
                  <a:lnTo>
                    <a:pt x="1371" y="748"/>
                  </a:lnTo>
                  <a:lnTo>
                    <a:pt x="1400" y="816"/>
                  </a:lnTo>
                  <a:lnTo>
                    <a:pt x="1423" y="884"/>
                  </a:lnTo>
                  <a:lnTo>
                    <a:pt x="1444" y="954"/>
                  </a:lnTo>
                  <a:lnTo>
                    <a:pt x="1458" y="1026"/>
                  </a:lnTo>
                  <a:lnTo>
                    <a:pt x="1467" y="1099"/>
                  </a:lnTo>
                  <a:lnTo>
                    <a:pt x="1470" y="1173"/>
                  </a:lnTo>
                </a:path>
              </a:pathLst>
            </a:custGeom>
            <a:gradFill rotWithShape="1">
              <a:gsLst>
                <a:gs pos="0">
                  <a:srgbClr val="FF0066">
                    <a:gamma/>
                    <a:tint val="33333"/>
                    <a:invGamma/>
                  </a:srgbClr>
                </a:gs>
                <a:gs pos="100000">
                  <a:srgbClr val="FF0066"/>
                </a:gs>
              </a:gsLst>
              <a:lin ang="5400000" scaled="1"/>
            </a:gradFill>
            <a:ln w="38100" cmpd="sng">
              <a:solidFill>
                <a:srgbClr val="FFFFFF"/>
              </a:solidFill>
              <a:prstDash val="solid"/>
              <a:round/>
              <a:headEnd/>
              <a:tailEnd/>
            </a:ln>
            <a:effectLst>
              <a:outerShdw dist="135003" dir="2928844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ru-RU"/>
            </a:p>
          </p:txBody>
        </p:sp>
        <p:sp>
          <p:nvSpPr>
            <p:cNvPr id="33" name="Freeform 9"/>
            <p:cNvSpPr>
              <a:spLocks/>
            </p:cNvSpPr>
            <p:nvPr/>
          </p:nvSpPr>
          <p:spPr bwMode="gray">
            <a:xfrm rot="521906">
              <a:off x="2684" y="2537"/>
              <a:ext cx="1680" cy="864"/>
            </a:xfrm>
            <a:custGeom>
              <a:avLst/>
              <a:gdLst>
                <a:gd name="T0" fmla="*/ 1451 w 2032"/>
                <a:gd name="T1" fmla="*/ 175 h 1536"/>
                <a:gd name="T2" fmla="*/ 1572 w 2032"/>
                <a:gd name="T3" fmla="*/ 277 h 1536"/>
                <a:gd name="T4" fmla="*/ 1676 w 2032"/>
                <a:gd name="T5" fmla="*/ 395 h 1536"/>
                <a:gd name="T6" fmla="*/ 1763 w 2032"/>
                <a:gd name="T7" fmla="*/ 525 h 1536"/>
                <a:gd name="T8" fmla="*/ 1835 w 2032"/>
                <a:gd name="T9" fmla="*/ 661 h 1536"/>
                <a:gd name="T10" fmla="*/ 1893 w 2032"/>
                <a:gd name="T11" fmla="*/ 798 h 1536"/>
                <a:gd name="T12" fmla="*/ 1940 w 2032"/>
                <a:gd name="T13" fmla="*/ 929 h 1536"/>
                <a:gd name="T14" fmla="*/ 1975 w 2032"/>
                <a:gd name="T15" fmla="*/ 1053 h 1536"/>
                <a:gd name="T16" fmla="*/ 2000 w 2032"/>
                <a:gd name="T17" fmla="*/ 1161 h 1536"/>
                <a:gd name="T18" fmla="*/ 2017 w 2032"/>
                <a:gd name="T19" fmla="*/ 1250 h 1536"/>
                <a:gd name="T20" fmla="*/ 2026 w 2032"/>
                <a:gd name="T21" fmla="*/ 1316 h 1536"/>
                <a:gd name="T22" fmla="*/ 2030 w 2032"/>
                <a:gd name="T23" fmla="*/ 1349 h 1536"/>
                <a:gd name="T24" fmla="*/ 2027 w 2032"/>
                <a:gd name="T25" fmla="*/ 1357 h 1536"/>
                <a:gd name="T26" fmla="*/ 1998 w 2032"/>
                <a:gd name="T27" fmla="*/ 1368 h 1536"/>
                <a:gd name="T28" fmla="*/ 1941 w 2032"/>
                <a:gd name="T29" fmla="*/ 1390 h 1536"/>
                <a:gd name="T30" fmla="*/ 1861 w 2032"/>
                <a:gd name="T31" fmla="*/ 1419 h 1536"/>
                <a:gd name="T32" fmla="*/ 1762 w 2032"/>
                <a:gd name="T33" fmla="*/ 1450 h 1536"/>
                <a:gd name="T34" fmla="*/ 1647 w 2032"/>
                <a:gd name="T35" fmla="*/ 1481 h 1536"/>
                <a:gd name="T36" fmla="*/ 1517 w 2032"/>
                <a:gd name="T37" fmla="*/ 1507 h 1536"/>
                <a:gd name="T38" fmla="*/ 1377 w 2032"/>
                <a:gd name="T39" fmla="*/ 1527 h 1536"/>
                <a:gd name="T40" fmla="*/ 1231 w 2032"/>
                <a:gd name="T41" fmla="*/ 1536 h 1536"/>
                <a:gd name="T42" fmla="*/ 1082 w 2032"/>
                <a:gd name="T43" fmla="*/ 1532 h 1536"/>
                <a:gd name="T44" fmla="*/ 933 w 2032"/>
                <a:gd name="T45" fmla="*/ 1511 h 1536"/>
                <a:gd name="T46" fmla="*/ 787 w 2032"/>
                <a:gd name="T47" fmla="*/ 1469 h 1536"/>
                <a:gd name="T48" fmla="*/ 647 w 2032"/>
                <a:gd name="T49" fmla="*/ 1405 h 1536"/>
                <a:gd name="T50" fmla="*/ 518 w 2032"/>
                <a:gd name="T51" fmla="*/ 1313 h 1536"/>
                <a:gd name="T52" fmla="*/ 405 w 2032"/>
                <a:gd name="T53" fmla="*/ 1202 h 1536"/>
                <a:gd name="T54" fmla="*/ 311 w 2032"/>
                <a:gd name="T55" fmla="*/ 1076 h 1536"/>
                <a:gd name="T56" fmla="*/ 230 w 2032"/>
                <a:gd name="T57" fmla="*/ 944 h 1536"/>
                <a:gd name="T58" fmla="*/ 166 w 2032"/>
                <a:gd name="T59" fmla="*/ 806 h 1536"/>
                <a:gd name="T60" fmla="*/ 114 w 2032"/>
                <a:gd name="T61" fmla="*/ 672 h 1536"/>
                <a:gd name="T62" fmla="*/ 73 w 2032"/>
                <a:gd name="T63" fmla="*/ 542 h 1536"/>
                <a:gd name="T64" fmla="*/ 44 w 2032"/>
                <a:gd name="T65" fmla="*/ 427 h 1536"/>
                <a:gd name="T66" fmla="*/ 22 w 2032"/>
                <a:gd name="T67" fmla="*/ 326 h 1536"/>
                <a:gd name="T68" fmla="*/ 9 w 2032"/>
                <a:gd name="T69" fmla="*/ 249 h 1536"/>
                <a:gd name="T70" fmla="*/ 3 w 2032"/>
                <a:gd name="T71" fmla="*/ 200 h 1536"/>
                <a:gd name="T72" fmla="*/ 0 w 2032"/>
                <a:gd name="T73" fmla="*/ 182 h 1536"/>
                <a:gd name="T74" fmla="*/ 16 w 2032"/>
                <a:gd name="T75" fmla="*/ 175 h 1536"/>
                <a:gd name="T76" fmla="*/ 58 w 2032"/>
                <a:gd name="T77" fmla="*/ 157 h 1536"/>
                <a:gd name="T78" fmla="*/ 127 w 2032"/>
                <a:gd name="T79" fmla="*/ 131 h 1536"/>
                <a:gd name="T80" fmla="*/ 217 w 2032"/>
                <a:gd name="T81" fmla="*/ 102 h 1536"/>
                <a:gd name="T82" fmla="*/ 325 w 2032"/>
                <a:gd name="T83" fmla="*/ 70 h 1536"/>
                <a:gd name="T84" fmla="*/ 449 w 2032"/>
                <a:gd name="T85" fmla="*/ 42 h 1536"/>
                <a:gd name="T86" fmla="*/ 583 w 2032"/>
                <a:gd name="T87" fmla="*/ 17 h 1536"/>
                <a:gd name="T88" fmla="*/ 726 w 2032"/>
                <a:gd name="T89" fmla="*/ 3 h 1536"/>
                <a:gd name="T90" fmla="*/ 875 w 2032"/>
                <a:gd name="T91" fmla="*/ 0 h 1536"/>
                <a:gd name="T92" fmla="*/ 1024 w 2032"/>
                <a:gd name="T93" fmla="*/ 11 h 1536"/>
                <a:gd name="T94" fmla="*/ 1173 w 2032"/>
                <a:gd name="T95" fmla="*/ 43 h 1536"/>
                <a:gd name="T96" fmla="*/ 1314 w 2032"/>
                <a:gd name="T97" fmla="*/ 96 h 15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032" h="1536">
                  <a:moveTo>
                    <a:pt x="1383" y="131"/>
                  </a:moveTo>
                  <a:lnTo>
                    <a:pt x="1451" y="175"/>
                  </a:lnTo>
                  <a:lnTo>
                    <a:pt x="1514" y="223"/>
                  </a:lnTo>
                  <a:lnTo>
                    <a:pt x="1572" y="277"/>
                  </a:lnTo>
                  <a:lnTo>
                    <a:pt x="1626" y="334"/>
                  </a:lnTo>
                  <a:lnTo>
                    <a:pt x="1676" y="395"/>
                  </a:lnTo>
                  <a:lnTo>
                    <a:pt x="1721" y="459"/>
                  </a:lnTo>
                  <a:lnTo>
                    <a:pt x="1763" y="525"/>
                  </a:lnTo>
                  <a:lnTo>
                    <a:pt x="1801" y="592"/>
                  </a:lnTo>
                  <a:lnTo>
                    <a:pt x="1835" y="661"/>
                  </a:lnTo>
                  <a:lnTo>
                    <a:pt x="1865" y="729"/>
                  </a:lnTo>
                  <a:lnTo>
                    <a:pt x="1893" y="798"/>
                  </a:lnTo>
                  <a:lnTo>
                    <a:pt x="1918" y="865"/>
                  </a:lnTo>
                  <a:lnTo>
                    <a:pt x="1940" y="929"/>
                  </a:lnTo>
                  <a:lnTo>
                    <a:pt x="1957" y="993"/>
                  </a:lnTo>
                  <a:lnTo>
                    <a:pt x="1975" y="1053"/>
                  </a:lnTo>
                  <a:lnTo>
                    <a:pt x="1988" y="1109"/>
                  </a:lnTo>
                  <a:lnTo>
                    <a:pt x="2000" y="1161"/>
                  </a:lnTo>
                  <a:lnTo>
                    <a:pt x="2008" y="1209"/>
                  </a:lnTo>
                  <a:lnTo>
                    <a:pt x="2017" y="1250"/>
                  </a:lnTo>
                  <a:lnTo>
                    <a:pt x="2021" y="1287"/>
                  </a:lnTo>
                  <a:lnTo>
                    <a:pt x="2026" y="1316"/>
                  </a:lnTo>
                  <a:lnTo>
                    <a:pt x="2029" y="1336"/>
                  </a:lnTo>
                  <a:lnTo>
                    <a:pt x="2030" y="1349"/>
                  </a:lnTo>
                  <a:lnTo>
                    <a:pt x="2032" y="1355"/>
                  </a:lnTo>
                  <a:lnTo>
                    <a:pt x="2027" y="1357"/>
                  </a:lnTo>
                  <a:lnTo>
                    <a:pt x="2016" y="1361"/>
                  </a:lnTo>
                  <a:lnTo>
                    <a:pt x="1998" y="1368"/>
                  </a:lnTo>
                  <a:lnTo>
                    <a:pt x="1972" y="1378"/>
                  </a:lnTo>
                  <a:lnTo>
                    <a:pt x="1941" y="1390"/>
                  </a:lnTo>
                  <a:lnTo>
                    <a:pt x="1905" y="1405"/>
                  </a:lnTo>
                  <a:lnTo>
                    <a:pt x="1861" y="1419"/>
                  </a:lnTo>
                  <a:lnTo>
                    <a:pt x="1814" y="1434"/>
                  </a:lnTo>
                  <a:lnTo>
                    <a:pt x="1762" y="1450"/>
                  </a:lnTo>
                  <a:lnTo>
                    <a:pt x="1706" y="1466"/>
                  </a:lnTo>
                  <a:lnTo>
                    <a:pt x="1647" y="1481"/>
                  </a:lnTo>
                  <a:lnTo>
                    <a:pt x="1582" y="1495"/>
                  </a:lnTo>
                  <a:lnTo>
                    <a:pt x="1517" y="1507"/>
                  </a:lnTo>
                  <a:lnTo>
                    <a:pt x="1448" y="1518"/>
                  </a:lnTo>
                  <a:lnTo>
                    <a:pt x="1377" y="1527"/>
                  </a:lnTo>
                  <a:lnTo>
                    <a:pt x="1305" y="1533"/>
                  </a:lnTo>
                  <a:lnTo>
                    <a:pt x="1231" y="1536"/>
                  </a:lnTo>
                  <a:lnTo>
                    <a:pt x="1157" y="1536"/>
                  </a:lnTo>
                  <a:lnTo>
                    <a:pt x="1082" y="1532"/>
                  </a:lnTo>
                  <a:lnTo>
                    <a:pt x="1008" y="1524"/>
                  </a:lnTo>
                  <a:lnTo>
                    <a:pt x="933" y="1511"/>
                  </a:lnTo>
                  <a:lnTo>
                    <a:pt x="859" y="1494"/>
                  </a:lnTo>
                  <a:lnTo>
                    <a:pt x="787" y="1469"/>
                  </a:lnTo>
                  <a:lnTo>
                    <a:pt x="716" y="1440"/>
                  </a:lnTo>
                  <a:lnTo>
                    <a:pt x="647" y="1405"/>
                  </a:lnTo>
                  <a:lnTo>
                    <a:pt x="580" y="1361"/>
                  </a:lnTo>
                  <a:lnTo>
                    <a:pt x="518" y="1313"/>
                  </a:lnTo>
                  <a:lnTo>
                    <a:pt x="459" y="1259"/>
                  </a:lnTo>
                  <a:lnTo>
                    <a:pt x="405" y="1202"/>
                  </a:lnTo>
                  <a:lnTo>
                    <a:pt x="356" y="1141"/>
                  </a:lnTo>
                  <a:lnTo>
                    <a:pt x="311" y="1076"/>
                  </a:lnTo>
                  <a:lnTo>
                    <a:pt x="268" y="1011"/>
                  </a:lnTo>
                  <a:lnTo>
                    <a:pt x="230" y="944"/>
                  </a:lnTo>
                  <a:lnTo>
                    <a:pt x="197" y="875"/>
                  </a:lnTo>
                  <a:lnTo>
                    <a:pt x="166" y="806"/>
                  </a:lnTo>
                  <a:lnTo>
                    <a:pt x="138" y="738"/>
                  </a:lnTo>
                  <a:lnTo>
                    <a:pt x="114" y="672"/>
                  </a:lnTo>
                  <a:lnTo>
                    <a:pt x="92" y="607"/>
                  </a:lnTo>
                  <a:lnTo>
                    <a:pt x="73" y="542"/>
                  </a:lnTo>
                  <a:lnTo>
                    <a:pt x="57" y="483"/>
                  </a:lnTo>
                  <a:lnTo>
                    <a:pt x="44" y="427"/>
                  </a:lnTo>
                  <a:lnTo>
                    <a:pt x="32" y="375"/>
                  </a:lnTo>
                  <a:lnTo>
                    <a:pt x="22" y="326"/>
                  </a:lnTo>
                  <a:lnTo>
                    <a:pt x="14" y="286"/>
                  </a:lnTo>
                  <a:lnTo>
                    <a:pt x="9" y="249"/>
                  </a:lnTo>
                  <a:lnTo>
                    <a:pt x="4" y="220"/>
                  </a:lnTo>
                  <a:lnTo>
                    <a:pt x="3" y="200"/>
                  </a:lnTo>
                  <a:lnTo>
                    <a:pt x="0" y="186"/>
                  </a:lnTo>
                  <a:lnTo>
                    <a:pt x="0" y="182"/>
                  </a:lnTo>
                  <a:lnTo>
                    <a:pt x="4" y="179"/>
                  </a:lnTo>
                  <a:lnTo>
                    <a:pt x="16" y="175"/>
                  </a:lnTo>
                  <a:lnTo>
                    <a:pt x="33" y="167"/>
                  </a:lnTo>
                  <a:lnTo>
                    <a:pt x="58" y="157"/>
                  </a:lnTo>
                  <a:lnTo>
                    <a:pt x="90" y="146"/>
                  </a:lnTo>
                  <a:lnTo>
                    <a:pt x="127" y="131"/>
                  </a:lnTo>
                  <a:lnTo>
                    <a:pt x="169" y="116"/>
                  </a:lnTo>
                  <a:lnTo>
                    <a:pt x="217" y="102"/>
                  </a:lnTo>
                  <a:lnTo>
                    <a:pt x="270" y="86"/>
                  </a:lnTo>
                  <a:lnTo>
                    <a:pt x="325" y="70"/>
                  </a:lnTo>
                  <a:lnTo>
                    <a:pt x="385" y="55"/>
                  </a:lnTo>
                  <a:lnTo>
                    <a:pt x="449" y="42"/>
                  </a:lnTo>
                  <a:lnTo>
                    <a:pt x="515" y="29"/>
                  </a:lnTo>
                  <a:lnTo>
                    <a:pt x="583" y="17"/>
                  </a:lnTo>
                  <a:lnTo>
                    <a:pt x="653" y="8"/>
                  </a:lnTo>
                  <a:lnTo>
                    <a:pt x="726" y="3"/>
                  </a:lnTo>
                  <a:lnTo>
                    <a:pt x="801" y="0"/>
                  </a:lnTo>
                  <a:lnTo>
                    <a:pt x="875" y="0"/>
                  </a:lnTo>
                  <a:lnTo>
                    <a:pt x="949" y="4"/>
                  </a:lnTo>
                  <a:lnTo>
                    <a:pt x="1024" y="11"/>
                  </a:lnTo>
                  <a:lnTo>
                    <a:pt x="1098" y="24"/>
                  </a:lnTo>
                  <a:lnTo>
                    <a:pt x="1173" y="43"/>
                  </a:lnTo>
                  <a:lnTo>
                    <a:pt x="1244" y="67"/>
                  </a:lnTo>
                  <a:lnTo>
                    <a:pt x="1314" y="96"/>
                  </a:lnTo>
                  <a:lnTo>
                    <a:pt x="1383" y="131"/>
                  </a:lnTo>
                </a:path>
              </a:pathLst>
            </a:custGeom>
            <a:gradFill rotWithShape="1">
              <a:gsLst>
                <a:gs pos="0">
                  <a:srgbClr val="FF7E3D">
                    <a:gamma/>
                    <a:tint val="33333"/>
                    <a:invGamma/>
                  </a:srgbClr>
                </a:gs>
                <a:gs pos="100000">
                  <a:srgbClr val="FF7E3D"/>
                </a:gs>
              </a:gsLst>
              <a:lin ang="2700000" scaled="1"/>
            </a:gradFill>
            <a:ln w="38100" cmpd="sng">
              <a:solidFill>
                <a:srgbClr val="FFFFFF"/>
              </a:solidFill>
              <a:prstDash val="solid"/>
              <a:round/>
              <a:headEnd/>
              <a:tailEnd/>
            </a:ln>
            <a:effectLst>
              <a:outerShdw dist="135003" dir="2928844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ru-RU"/>
            </a:p>
          </p:txBody>
        </p:sp>
        <p:sp>
          <p:nvSpPr>
            <p:cNvPr id="34" name="Freeform 10"/>
            <p:cNvSpPr>
              <a:spLocks/>
            </p:cNvSpPr>
            <p:nvPr/>
          </p:nvSpPr>
          <p:spPr bwMode="gray">
            <a:xfrm rot="-468625">
              <a:off x="2736" y="1632"/>
              <a:ext cx="1728" cy="912"/>
            </a:xfrm>
            <a:custGeom>
              <a:avLst/>
              <a:gdLst>
                <a:gd name="T0" fmla="*/ 716 w 2032"/>
                <a:gd name="T1" fmla="*/ 96 h 1536"/>
                <a:gd name="T2" fmla="*/ 859 w 2032"/>
                <a:gd name="T3" fmla="*/ 43 h 1536"/>
                <a:gd name="T4" fmla="*/ 1008 w 2032"/>
                <a:gd name="T5" fmla="*/ 11 h 1536"/>
                <a:gd name="T6" fmla="*/ 1157 w 2032"/>
                <a:gd name="T7" fmla="*/ 0 h 1536"/>
                <a:gd name="T8" fmla="*/ 1305 w 2032"/>
                <a:gd name="T9" fmla="*/ 3 h 1536"/>
                <a:gd name="T10" fmla="*/ 1448 w 2032"/>
                <a:gd name="T11" fmla="*/ 17 h 1536"/>
                <a:gd name="T12" fmla="*/ 1582 w 2032"/>
                <a:gd name="T13" fmla="*/ 42 h 1536"/>
                <a:gd name="T14" fmla="*/ 1706 w 2032"/>
                <a:gd name="T15" fmla="*/ 70 h 1536"/>
                <a:gd name="T16" fmla="*/ 1814 w 2032"/>
                <a:gd name="T17" fmla="*/ 102 h 1536"/>
                <a:gd name="T18" fmla="*/ 1905 w 2032"/>
                <a:gd name="T19" fmla="*/ 131 h 1536"/>
                <a:gd name="T20" fmla="*/ 1972 w 2032"/>
                <a:gd name="T21" fmla="*/ 157 h 1536"/>
                <a:gd name="T22" fmla="*/ 2016 w 2032"/>
                <a:gd name="T23" fmla="*/ 175 h 1536"/>
                <a:gd name="T24" fmla="*/ 2032 w 2032"/>
                <a:gd name="T25" fmla="*/ 182 h 1536"/>
                <a:gd name="T26" fmla="*/ 2029 w 2032"/>
                <a:gd name="T27" fmla="*/ 200 h 1536"/>
                <a:gd name="T28" fmla="*/ 2021 w 2032"/>
                <a:gd name="T29" fmla="*/ 249 h 1536"/>
                <a:gd name="T30" fmla="*/ 2008 w 2032"/>
                <a:gd name="T31" fmla="*/ 327 h 1536"/>
                <a:gd name="T32" fmla="*/ 1988 w 2032"/>
                <a:gd name="T33" fmla="*/ 427 h 1536"/>
                <a:gd name="T34" fmla="*/ 1957 w 2032"/>
                <a:gd name="T35" fmla="*/ 542 h 1536"/>
                <a:gd name="T36" fmla="*/ 1918 w 2032"/>
                <a:gd name="T37" fmla="*/ 672 h 1536"/>
                <a:gd name="T38" fmla="*/ 1865 w 2032"/>
                <a:gd name="T39" fmla="*/ 807 h 1536"/>
                <a:gd name="T40" fmla="*/ 1801 w 2032"/>
                <a:gd name="T41" fmla="*/ 944 h 1536"/>
                <a:gd name="T42" fmla="*/ 1721 w 2032"/>
                <a:gd name="T43" fmla="*/ 1076 h 1536"/>
                <a:gd name="T44" fmla="*/ 1626 w 2032"/>
                <a:gd name="T45" fmla="*/ 1202 h 1536"/>
                <a:gd name="T46" fmla="*/ 1514 w 2032"/>
                <a:gd name="T47" fmla="*/ 1313 h 1536"/>
                <a:gd name="T48" fmla="*/ 1383 w 2032"/>
                <a:gd name="T49" fmla="*/ 1405 h 1536"/>
                <a:gd name="T50" fmla="*/ 1244 w 2032"/>
                <a:gd name="T51" fmla="*/ 1469 h 1536"/>
                <a:gd name="T52" fmla="*/ 1098 w 2032"/>
                <a:gd name="T53" fmla="*/ 1511 h 1536"/>
                <a:gd name="T54" fmla="*/ 949 w 2032"/>
                <a:gd name="T55" fmla="*/ 1532 h 1536"/>
                <a:gd name="T56" fmla="*/ 801 w 2032"/>
                <a:gd name="T57" fmla="*/ 1536 h 1536"/>
                <a:gd name="T58" fmla="*/ 653 w 2032"/>
                <a:gd name="T59" fmla="*/ 1527 h 1536"/>
                <a:gd name="T60" fmla="*/ 515 w 2032"/>
                <a:gd name="T61" fmla="*/ 1507 h 1536"/>
                <a:gd name="T62" fmla="*/ 385 w 2032"/>
                <a:gd name="T63" fmla="*/ 1481 h 1536"/>
                <a:gd name="T64" fmla="*/ 270 w 2032"/>
                <a:gd name="T65" fmla="*/ 1450 h 1536"/>
                <a:gd name="T66" fmla="*/ 169 w 2032"/>
                <a:gd name="T67" fmla="*/ 1419 h 1536"/>
                <a:gd name="T68" fmla="*/ 90 w 2032"/>
                <a:gd name="T69" fmla="*/ 1390 h 1536"/>
                <a:gd name="T70" fmla="*/ 33 w 2032"/>
                <a:gd name="T71" fmla="*/ 1368 h 1536"/>
                <a:gd name="T72" fmla="*/ 4 w 2032"/>
                <a:gd name="T73" fmla="*/ 1357 h 1536"/>
                <a:gd name="T74" fmla="*/ 0 w 2032"/>
                <a:gd name="T75" fmla="*/ 1349 h 1536"/>
                <a:gd name="T76" fmla="*/ 4 w 2032"/>
                <a:gd name="T77" fmla="*/ 1316 h 1536"/>
                <a:gd name="T78" fmla="*/ 14 w 2032"/>
                <a:gd name="T79" fmla="*/ 1250 h 1536"/>
                <a:gd name="T80" fmla="*/ 32 w 2032"/>
                <a:gd name="T81" fmla="*/ 1161 h 1536"/>
                <a:gd name="T82" fmla="*/ 57 w 2032"/>
                <a:gd name="T83" fmla="*/ 1053 h 1536"/>
                <a:gd name="T84" fmla="*/ 92 w 2032"/>
                <a:gd name="T85" fmla="*/ 929 h 1536"/>
                <a:gd name="T86" fmla="*/ 138 w 2032"/>
                <a:gd name="T87" fmla="*/ 798 h 1536"/>
                <a:gd name="T88" fmla="*/ 197 w 2032"/>
                <a:gd name="T89" fmla="*/ 661 h 1536"/>
                <a:gd name="T90" fmla="*/ 268 w 2032"/>
                <a:gd name="T91" fmla="*/ 525 h 1536"/>
                <a:gd name="T92" fmla="*/ 356 w 2032"/>
                <a:gd name="T93" fmla="*/ 395 h 1536"/>
                <a:gd name="T94" fmla="*/ 459 w 2032"/>
                <a:gd name="T95" fmla="*/ 277 h 1536"/>
                <a:gd name="T96" fmla="*/ 580 w 2032"/>
                <a:gd name="T97" fmla="*/ 175 h 15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032" h="1536">
                  <a:moveTo>
                    <a:pt x="647" y="131"/>
                  </a:moveTo>
                  <a:lnTo>
                    <a:pt x="716" y="96"/>
                  </a:lnTo>
                  <a:lnTo>
                    <a:pt x="787" y="67"/>
                  </a:lnTo>
                  <a:lnTo>
                    <a:pt x="859" y="43"/>
                  </a:lnTo>
                  <a:lnTo>
                    <a:pt x="933" y="25"/>
                  </a:lnTo>
                  <a:lnTo>
                    <a:pt x="1008" y="11"/>
                  </a:lnTo>
                  <a:lnTo>
                    <a:pt x="1082" y="4"/>
                  </a:lnTo>
                  <a:lnTo>
                    <a:pt x="1157" y="0"/>
                  </a:lnTo>
                  <a:lnTo>
                    <a:pt x="1231" y="0"/>
                  </a:lnTo>
                  <a:lnTo>
                    <a:pt x="1305" y="3"/>
                  </a:lnTo>
                  <a:lnTo>
                    <a:pt x="1377" y="8"/>
                  </a:lnTo>
                  <a:lnTo>
                    <a:pt x="1448" y="17"/>
                  </a:lnTo>
                  <a:lnTo>
                    <a:pt x="1517" y="29"/>
                  </a:lnTo>
                  <a:lnTo>
                    <a:pt x="1582" y="42"/>
                  </a:lnTo>
                  <a:lnTo>
                    <a:pt x="1647" y="55"/>
                  </a:lnTo>
                  <a:lnTo>
                    <a:pt x="1706" y="70"/>
                  </a:lnTo>
                  <a:lnTo>
                    <a:pt x="1762" y="86"/>
                  </a:lnTo>
                  <a:lnTo>
                    <a:pt x="1814" y="102"/>
                  </a:lnTo>
                  <a:lnTo>
                    <a:pt x="1861" y="116"/>
                  </a:lnTo>
                  <a:lnTo>
                    <a:pt x="1905" y="131"/>
                  </a:lnTo>
                  <a:lnTo>
                    <a:pt x="1941" y="146"/>
                  </a:lnTo>
                  <a:lnTo>
                    <a:pt x="1972" y="157"/>
                  </a:lnTo>
                  <a:lnTo>
                    <a:pt x="1998" y="167"/>
                  </a:lnTo>
                  <a:lnTo>
                    <a:pt x="2016" y="175"/>
                  </a:lnTo>
                  <a:lnTo>
                    <a:pt x="2027" y="179"/>
                  </a:lnTo>
                  <a:lnTo>
                    <a:pt x="2032" y="182"/>
                  </a:lnTo>
                  <a:lnTo>
                    <a:pt x="2030" y="186"/>
                  </a:lnTo>
                  <a:lnTo>
                    <a:pt x="2029" y="200"/>
                  </a:lnTo>
                  <a:lnTo>
                    <a:pt x="2026" y="220"/>
                  </a:lnTo>
                  <a:lnTo>
                    <a:pt x="2021" y="249"/>
                  </a:lnTo>
                  <a:lnTo>
                    <a:pt x="2017" y="286"/>
                  </a:lnTo>
                  <a:lnTo>
                    <a:pt x="2008" y="327"/>
                  </a:lnTo>
                  <a:lnTo>
                    <a:pt x="2000" y="375"/>
                  </a:lnTo>
                  <a:lnTo>
                    <a:pt x="1988" y="427"/>
                  </a:lnTo>
                  <a:lnTo>
                    <a:pt x="1975" y="483"/>
                  </a:lnTo>
                  <a:lnTo>
                    <a:pt x="1957" y="542"/>
                  </a:lnTo>
                  <a:lnTo>
                    <a:pt x="1940" y="607"/>
                  </a:lnTo>
                  <a:lnTo>
                    <a:pt x="1918" y="672"/>
                  </a:lnTo>
                  <a:lnTo>
                    <a:pt x="1893" y="738"/>
                  </a:lnTo>
                  <a:lnTo>
                    <a:pt x="1865" y="807"/>
                  </a:lnTo>
                  <a:lnTo>
                    <a:pt x="1835" y="875"/>
                  </a:lnTo>
                  <a:lnTo>
                    <a:pt x="1801" y="944"/>
                  </a:lnTo>
                  <a:lnTo>
                    <a:pt x="1763" y="1011"/>
                  </a:lnTo>
                  <a:lnTo>
                    <a:pt x="1721" y="1076"/>
                  </a:lnTo>
                  <a:lnTo>
                    <a:pt x="1676" y="1141"/>
                  </a:lnTo>
                  <a:lnTo>
                    <a:pt x="1626" y="1202"/>
                  </a:lnTo>
                  <a:lnTo>
                    <a:pt x="1572" y="1259"/>
                  </a:lnTo>
                  <a:lnTo>
                    <a:pt x="1514" y="1313"/>
                  </a:lnTo>
                  <a:lnTo>
                    <a:pt x="1451" y="1361"/>
                  </a:lnTo>
                  <a:lnTo>
                    <a:pt x="1383" y="1405"/>
                  </a:lnTo>
                  <a:lnTo>
                    <a:pt x="1314" y="1440"/>
                  </a:lnTo>
                  <a:lnTo>
                    <a:pt x="1244" y="1469"/>
                  </a:lnTo>
                  <a:lnTo>
                    <a:pt x="1173" y="1494"/>
                  </a:lnTo>
                  <a:lnTo>
                    <a:pt x="1098" y="1511"/>
                  </a:lnTo>
                  <a:lnTo>
                    <a:pt x="1024" y="1524"/>
                  </a:lnTo>
                  <a:lnTo>
                    <a:pt x="949" y="1532"/>
                  </a:lnTo>
                  <a:lnTo>
                    <a:pt x="875" y="1536"/>
                  </a:lnTo>
                  <a:lnTo>
                    <a:pt x="801" y="1536"/>
                  </a:lnTo>
                  <a:lnTo>
                    <a:pt x="726" y="1533"/>
                  </a:lnTo>
                  <a:lnTo>
                    <a:pt x="653" y="1527"/>
                  </a:lnTo>
                  <a:lnTo>
                    <a:pt x="583" y="1519"/>
                  </a:lnTo>
                  <a:lnTo>
                    <a:pt x="515" y="1507"/>
                  </a:lnTo>
                  <a:lnTo>
                    <a:pt x="449" y="1495"/>
                  </a:lnTo>
                  <a:lnTo>
                    <a:pt x="385" y="1481"/>
                  </a:lnTo>
                  <a:lnTo>
                    <a:pt x="325" y="1466"/>
                  </a:lnTo>
                  <a:lnTo>
                    <a:pt x="270" y="1450"/>
                  </a:lnTo>
                  <a:lnTo>
                    <a:pt x="217" y="1434"/>
                  </a:lnTo>
                  <a:lnTo>
                    <a:pt x="169" y="1419"/>
                  </a:lnTo>
                  <a:lnTo>
                    <a:pt x="127" y="1405"/>
                  </a:lnTo>
                  <a:lnTo>
                    <a:pt x="90" y="1390"/>
                  </a:lnTo>
                  <a:lnTo>
                    <a:pt x="58" y="1379"/>
                  </a:lnTo>
                  <a:lnTo>
                    <a:pt x="33" y="1368"/>
                  </a:lnTo>
                  <a:lnTo>
                    <a:pt x="16" y="1361"/>
                  </a:lnTo>
                  <a:lnTo>
                    <a:pt x="4" y="1357"/>
                  </a:lnTo>
                  <a:lnTo>
                    <a:pt x="0" y="1355"/>
                  </a:lnTo>
                  <a:lnTo>
                    <a:pt x="0" y="1349"/>
                  </a:lnTo>
                  <a:lnTo>
                    <a:pt x="3" y="1336"/>
                  </a:lnTo>
                  <a:lnTo>
                    <a:pt x="4" y="1316"/>
                  </a:lnTo>
                  <a:lnTo>
                    <a:pt x="9" y="1287"/>
                  </a:lnTo>
                  <a:lnTo>
                    <a:pt x="14" y="1250"/>
                  </a:lnTo>
                  <a:lnTo>
                    <a:pt x="22" y="1209"/>
                  </a:lnTo>
                  <a:lnTo>
                    <a:pt x="32" y="1161"/>
                  </a:lnTo>
                  <a:lnTo>
                    <a:pt x="44" y="1109"/>
                  </a:lnTo>
                  <a:lnTo>
                    <a:pt x="57" y="1053"/>
                  </a:lnTo>
                  <a:lnTo>
                    <a:pt x="73" y="993"/>
                  </a:lnTo>
                  <a:lnTo>
                    <a:pt x="92" y="929"/>
                  </a:lnTo>
                  <a:lnTo>
                    <a:pt x="114" y="865"/>
                  </a:lnTo>
                  <a:lnTo>
                    <a:pt x="138" y="798"/>
                  </a:lnTo>
                  <a:lnTo>
                    <a:pt x="166" y="729"/>
                  </a:lnTo>
                  <a:lnTo>
                    <a:pt x="197" y="661"/>
                  </a:lnTo>
                  <a:lnTo>
                    <a:pt x="230" y="592"/>
                  </a:lnTo>
                  <a:lnTo>
                    <a:pt x="268" y="525"/>
                  </a:lnTo>
                  <a:lnTo>
                    <a:pt x="311" y="459"/>
                  </a:lnTo>
                  <a:lnTo>
                    <a:pt x="356" y="395"/>
                  </a:lnTo>
                  <a:lnTo>
                    <a:pt x="405" y="334"/>
                  </a:lnTo>
                  <a:lnTo>
                    <a:pt x="459" y="277"/>
                  </a:lnTo>
                  <a:lnTo>
                    <a:pt x="518" y="223"/>
                  </a:lnTo>
                  <a:lnTo>
                    <a:pt x="580" y="175"/>
                  </a:lnTo>
                  <a:lnTo>
                    <a:pt x="647" y="131"/>
                  </a:lnTo>
                </a:path>
              </a:pathLst>
            </a:custGeom>
            <a:gradFill rotWithShape="1">
              <a:gsLst>
                <a:gs pos="0">
                  <a:srgbClr val="FFCC00">
                    <a:gamma/>
                    <a:tint val="33333"/>
                    <a:invGamma/>
                  </a:srgbClr>
                </a:gs>
                <a:gs pos="100000">
                  <a:srgbClr val="FFCC00"/>
                </a:gs>
              </a:gsLst>
              <a:lin ang="18900000" scaled="1"/>
            </a:gradFill>
            <a:ln w="38100" cmpd="sng">
              <a:solidFill>
                <a:srgbClr val="FFFFFF"/>
              </a:solidFill>
              <a:prstDash val="solid"/>
              <a:round/>
              <a:headEnd/>
              <a:tailEnd/>
            </a:ln>
            <a:effectLst>
              <a:outerShdw dist="135003" dir="2928844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ru-RU"/>
            </a:p>
          </p:txBody>
        </p:sp>
        <p:grpSp>
          <p:nvGrpSpPr>
            <p:cNvPr id="35" name="Group 11"/>
            <p:cNvGrpSpPr>
              <a:grpSpLocks/>
            </p:cNvGrpSpPr>
            <p:nvPr/>
          </p:nvGrpSpPr>
          <p:grpSpPr bwMode="auto">
            <a:xfrm>
              <a:off x="2406" y="2112"/>
              <a:ext cx="773" cy="768"/>
              <a:chOff x="2016" y="1920"/>
              <a:chExt cx="1680" cy="1680"/>
            </a:xfrm>
          </p:grpSpPr>
          <p:sp>
            <p:nvSpPr>
              <p:cNvPr id="42" name="Oval 12"/>
              <p:cNvSpPr>
                <a:spLocks noChangeArrowheads="1"/>
              </p:cNvSpPr>
              <p:nvPr/>
            </p:nvSpPr>
            <p:spPr bwMode="gray">
              <a:xfrm>
                <a:off x="2016" y="1920"/>
                <a:ext cx="1680" cy="1680"/>
              </a:xfrm>
              <a:prstGeom prst="ellipse">
                <a:avLst/>
              </a:prstGeom>
              <a:gradFill rotWithShape="1">
                <a:gsLst>
                  <a:gs pos="0">
                    <a:srgbClr val="FF3300"/>
                  </a:gs>
                  <a:gs pos="100000">
                    <a:srgbClr val="FF3300">
                      <a:gamma/>
                      <a:shade val="24314"/>
                      <a:invGamma/>
                    </a:srgbClr>
                  </a:gs>
                </a:gsLst>
                <a:lin ang="5400000" scaled="1"/>
              </a:gradFill>
              <a:ln w="38100">
                <a:solidFill>
                  <a:srgbClr val="FFFFFF"/>
                </a:solidFill>
                <a:round/>
                <a:headEnd/>
                <a:tailEnd/>
              </a:ln>
              <a:effectLst>
                <a:outerShdw dist="91581" dir="3378596" algn="ctr" rotWithShape="0">
                  <a:srgbClr val="B2B2B2"/>
                </a:outerShdw>
              </a:effec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43" name="Freeform 13"/>
              <p:cNvSpPr>
                <a:spLocks/>
              </p:cNvSpPr>
              <p:nvPr/>
            </p:nvSpPr>
            <p:spPr bwMode="gray">
              <a:xfrm>
                <a:off x="2208" y="1948"/>
                <a:ext cx="1296" cy="634"/>
              </a:xfrm>
              <a:custGeom>
                <a:avLst/>
                <a:gdLst>
                  <a:gd name="T0" fmla="*/ 1301 w 1321"/>
                  <a:gd name="T1" fmla="*/ 401 h 712"/>
                  <a:gd name="T2" fmla="*/ 1317 w 1321"/>
                  <a:gd name="T3" fmla="*/ 442 h 712"/>
                  <a:gd name="T4" fmla="*/ 1321 w 1321"/>
                  <a:gd name="T5" fmla="*/ 481 h 712"/>
                  <a:gd name="T6" fmla="*/ 1315 w 1321"/>
                  <a:gd name="T7" fmla="*/ 516 h 712"/>
                  <a:gd name="T8" fmla="*/ 1298 w 1321"/>
                  <a:gd name="T9" fmla="*/ 550 h 712"/>
                  <a:gd name="T10" fmla="*/ 1272 w 1321"/>
                  <a:gd name="T11" fmla="*/ 579 h 712"/>
                  <a:gd name="T12" fmla="*/ 1239 w 1321"/>
                  <a:gd name="T13" fmla="*/ 604 h 712"/>
                  <a:gd name="T14" fmla="*/ 1196 w 1321"/>
                  <a:gd name="T15" fmla="*/ 628 h 712"/>
                  <a:gd name="T16" fmla="*/ 1147 w 1321"/>
                  <a:gd name="T17" fmla="*/ 649 h 712"/>
                  <a:gd name="T18" fmla="*/ 1092 w 1321"/>
                  <a:gd name="T19" fmla="*/ 667 h 712"/>
                  <a:gd name="T20" fmla="*/ 1031 w 1321"/>
                  <a:gd name="T21" fmla="*/ 683 h 712"/>
                  <a:gd name="T22" fmla="*/ 967 w 1321"/>
                  <a:gd name="T23" fmla="*/ 694 h 712"/>
                  <a:gd name="T24" fmla="*/ 896 w 1321"/>
                  <a:gd name="T25" fmla="*/ 704 h 712"/>
                  <a:gd name="T26" fmla="*/ 824 w 1321"/>
                  <a:gd name="T27" fmla="*/ 710 h 712"/>
                  <a:gd name="T28" fmla="*/ 795 w 1321"/>
                  <a:gd name="T29" fmla="*/ 712 h 712"/>
                  <a:gd name="T30" fmla="*/ 476 w 1321"/>
                  <a:gd name="T31" fmla="*/ 712 h 712"/>
                  <a:gd name="T32" fmla="*/ 472 w 1321"/>
                  <a:gd name="T33" fmla="*/ 712 h 712"/>
                  <a:gd name="T34" fmla="*/ 409 w 1321"/>
                  <a:gd name="T35" fmla="*/ 708 h 712"/>
                  <a:gd name="T36" fmla="*/ 348 w 1321"/>
                  <a:gd name="T37" fmla="*/ 704 h 712"/>
                  <a:gd name="T38" fmla="*/ 290 w 1321"/>
                  <a:gd name="T39" fmla="*/ 696 h 712"/>
                  <a:gd name="T40" fmla="*/ 235 w 1321"/>
                  <a:gd name="T41" fmla="*/ 689 h 712"/>
                  <a:gd name="T42" fmla="*/ 186 w 1321"/>
                  <a:gd name="T43" fmla="*/ 677 h 712"/>
                  <a:gd name="T44" fmla="*/ 141 w 1321"/>
                  <a:gd name="T45" fmla="*/ 663 h 712"/>
                  <a:gd name="T46" fmla="*/ 102 w 1321"/>
                  <a:gd name="T47" fmla="*/ 648 h 712"/>
                  <a:gd name="T48" fmla="*/ 67 w 1321"/>
                  <a:gd name="T49" fmla="*/ 630 h 712"/>
                  <a:gd name="T50" fmla="*/ 39 w 1321"/>
                  <a:gd name="T51" fmla="*/ 608 h 712"/>
                  <a:gd name="T52" fmla="*/ 18 w 1321"/>
                  <a:gd name="T53" fmla="*/ 583 h 712"/>
                  <a:gd name="T54" fmla="*/ 6 w 1321"/>
                  <a:gd name="T55" fmla="*/ 554 h 712"/>
                  <a:gd name="T56" fmla="*/ 0 w 1321"/>
                  <a:gd name="T57" fmla="*/ 524 h 712"/>
                  <a:gd name="T58" fmla="*/ 0 w 1321"/>
                  <a:gd name="T59" fmla="*/ 520 h 712"/>
                  <a:gd name="T60" fmla="*/ 4 w 1321"/>
                  <a:gd name="T61" fmla="*/ 487 h 712"/>
                  <a:gd name="T62" fmla="*/ 16 w 1321"/>
                  <a:gd name="T63" fmla="*/ 446 h 712"/>
                  <a:gd name="T64" fmla="*/ 51 w 1321"/>
                  <a:gd name="T65" fmla="*/ 370 h 712"/>
                  <a:gd name="T66" fmla="*/ 94 w 1321"/>
                  <a:gd name="T67" fmla="*/ 299 h 712"/>
                  <a:gd name="T68" fmla="*/ 147 w 1321"/>
                  <a:gd name="T69" fmla="*/ 235 h 712"/>
                  <a:gd name="T70" fmla="*/ 204 w 1321"/>
                  <a:gd name="T71" fmla="*/ 176 h 712"/>
                  <a:gd name="T72" fmla="*/ 270 w 1321"/>
                  <a:gd name="T73" fmla="*/ 125 h 712"/>
                  <a:gd name="T74" fmla="*/ 341 w 1321"/>
                  <a:gd name="T75" fmla="*/ 82 h 712"/>
                  <a:gd name="T76" fmla="*/ 415 w 1321"/>
                  <a:gd name="T77" fmla="*/ 47 h 712"/>
                  <a:gd name="T78" fmla="*/ 497 w 1321"/>
                  <a:gd name="T79" fmla="*/ 21 h 712"/>
                  <a:gd name="T80" fmla="*/ 581 w 1321"/>
                  <a:gd name="T81" fmla="*/ 6 h 712"/>
                  <a:gd name="T82" fmla="*/ 667 w 1321"/>
                  <a:gd name="T83" fmla="*/ 0 h 712"/>
                  <a:gd name="T84" fmla="*/ 667 w 1321"/>
                  <a:gd name="T85" fmla="*/ 0 h 712"/>
                  <a:gd name="T86" fmla="*/ 759 w 1321"/>
                  <a:gd name="T87" fmla="*/ 6 h 712"/>
                  <a:gd name="T88" fmla="*/ 847 w 1321"/>
                  <a:gd name="T89" fmla="*/ 23 h 712"/>
                  <a:gd name="T90" fmla="*/ 932 w 1321"/>
                  <a:gd name="T91" fmla="*/ 53 h 712"/>
                  <a:gd name="T92" fmla="*/ 1010 w 1321"/>
                  <a:gd name="T93" fmla="*/ 90 h 712"/>
                  <a:gd name="T94" fmla="*/ 1082 w 1321"/>
                  <a:gd name="T95" fmla="*/ 137 h 712"/>
                  <a:gd name="T96" fmla="*/ 1149 w 1321"/>
                  <a:gd name="T97" fmla="*/ 194 h 712"/>
                  <a:gd name="T98" fmla="*/ 1208 w 1321"/>
                  <a:gd name="T99" fmla="*/ 256 h 712"/>
                  <a:gd name="T100" fmla="*/ 1258 w 1321"/>
                  <a:gd name="T101" fmla="*/ 325 h 712"/>
                  <a:gd name="T102" fmla="*/ 1301 w 1321"/>
                  <a:gd name="T103" fmla="*/ 401 h 712"/>
                  <a:gd name="T104" fmla="*/ 1301 w 1321"/>
                  <a:gd name="T105" fmla="*/ 401 h 7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1321" h="712">
                    <a:moveTo>
                      <a:pt x="1301" y="401"/>
                    </a:moveTo>
                    <a:lnTo>
                      <a:pt x="1317" y="442"/>
                    </a:lnTo>
                    <a:lnTo>
                      <a:pt x="1321" y="481"/>
                    </a:lnTo>
                    <a:lnTo>
                      <a:pt x="1315" y="516"/>
                    </a:lnTo>
                    <a:lnTo>
                      <a:pt x="1298" y="550"/>
                    </a:lnTo>
                    <a:lnTo>
                      <a:pt x="1272" y="579"/>
                    </a:lnTo>
                    <a:lnTo>
                      <a:pt x="1239" y="604"/>
                    </a:lnTo>
                    <a:lnTo>
                      <a:pt x="1196" y="628"/>
                    </a:lnTo>
                    <a:lnTo>
                      <a:pt x="1147" y="649"/>
                    </a:lnTo>
                    <a:lnTo>
                      <a:pt x="1092" y="667"/>
                    </a:lnTo>
                    <a:lnTo>
                      <a:pt x="1031" y="683"/>
                    </a:lnTo>
                    <a:lnTo>
                      <a:pt x="967" y="694"/>
                    </a:lnTo>
                    <a:lnTo>
                      <a:pt x="896" y="704"/>
                    </a:lnTo>
                    <a:lnTo>
                      <a:pt x="824" y="710"/>
                    </a:lnTo>
                    <a:lnTo>
                      <a:pt x="795" y="712"/>
                    </a:lnTo>
                    <a:lnTo>
                      <a:pt x="476" y="712"/>
                    </a:lnTo>
                    <a:lnTo>
                      <a:pt x="472" y="712"/>
                    </a:lnTo>
                    <a:lnTo>
                      <a:pt x="409" y="708"/>
                    </a:lnTo>
                    <a:lnTo>
                      <a:pt x="348" y="704"/>
                    </a:lnTo>
                    <a:lnTo>
                      <a:pt x="290" y="696"/>
                    </a:lnTo>
                    <a:lnTo>
                      <a:pt x="235" y="689"/>
                    </a:lnTo>
                    <a:lnTo>
                      <a:pt x="186" y="677"/>
                    </a:lnTo>
                    <a:lnTo>
                      <a:pt x="141" y="663"/>
                    </a:lnTo>
                    <a:lnTo>
                      <a:pt x="102" y="648"/>
                    </a:lnTo>
                    <a:lnTo>
                      <a:pt x="67" y="630"/>
                    </a:lnTo>
                    <a:lnTo>
                      <a:pt x="39" y="608"/>
                    </a:lnTo>
                    <a:lnTo>
                      <a:pt x="18" y="583"/>
                    </a:lnTo>
                    <a:lnTo>
                      <a:pt x="6" y="554"/>
                    </a:lnTo>
                    <a:lnTo>
                      <a:pt x="0" y="524"/>
                    </a:lnTo>
                    <a:lnTo>
                      <a:pt x="0" y="520"/>
                    </a:lnTo>
                    <a:lnTo>
                      <a:pt x="4" y="487"/>
                    </a:lnTo>
                    <a:lnTo>
                      <a:pt x="16" y="446"/>
                    </a:lnTo>
                    <a:lnTo>
                      <a:pt x="51" y="370"/>
                    </a:lnTo>
                    <a:lnTo>
                      <a:pt x="94" y="299"/>
                    </a:lnTo>
                    <a:lnTo>
                      <a:pt x="147" y="235"/>
                    </a:lnTo>
                    <a:lnTo>
                      <a:pt x="204" y="176"/>
                    </a:lnTo>
                    <a:lnTo>
                      <a:pt x="270" y="125"/>
                    </a:lnTo>
                    <a:lnTo>
                      <a:pt x="341" y="82"/>
                    </a:lnTo>
                    <a:lnTo>
                      <a:pt x="415" y="47"/>
                    </a:lnTo>
                    <a:lnTo>
                      <a:pt x="497" y="21"/>
                    </a:lnTo>
                    <a:lnTo>
                      <a:pt x="581" y="6"/>
                    </a:lnTo>
                    <a:lnTo>
                      <a:pt x="667" y="0"/>
                    </a:lnTo>
                    <a:lnTo>
                      <a:pt x="667" y="0"/>
                    </a:lnTo>
                    <a:lnTo>
                      <a:pt x="759" y="6"/>
                    </a:lnTo>
                    <a:lnTo>
                      <a:pt x="847" y="23"/>
                    </a:lnTo>
                    <a:lnTo>
                      <a:pt x="932" y="53"/>
                    </a:lnTo>
                    <a:lnTo>
                      <a:pt x="1010" y="90"/>
                    </a:lnTo>
                    <a:lnTo>
                      <a:pt x="1082" y="137"/>
                    </a:lnTo>
                    <a:lnTo>
                      <a:pt x="1149" y="194"/>
                    </a:lnTo>
                    <a:lnTo>
                      <a:pt x="1208" y="256"/>
                    </a:lnTo>
                    <a:lnTo>
                      <a:pt x="1258" y="325"/>
                    </a:lnTo>
                    <a:lnTo>
                      <a:pt x="1301" y="401"/>
                    </a:lnTo>
                    <a:lnTo>
                      <a:pt x="1301" y="401"/>
                    </a:lnTo>
                    <a:close/>
                  </a:path>
                </a:pathLst>
              </a:custGeom>
              <a:gradFill rotWithShape="1">
                <a:gsLst>
                  <a:gs pos="0">
                    <a:schemeClr val="tx1"/>
                  </a:gs>
                  <a:gs pos="100000">
                    <a:srgbClr val="FF3300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0">
                    <a:solidFill>
                      <a:srgbClr val="BBF6EE"/>
                    </a:solidFill>
                    <a:prstDash val="solid"/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</p:grpSp>
      </p:grpSp>
      <p:sp>
        <p:nvSpPr>
          <p:cNvPr id="19" name="TextBox 18"/>
          <p:cNvSpPr txBox="1"/>
          <p:nvPr/>
        </p:nvSpPr>
        <p:spPr>
          <a:xfrm>
            <a:off x="3984171" y="3579223"/>
            <a:ext cx="134547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ПАТРІОТ</a:t>
            </a:r>
            <a:endParaRPr lang="ru-RU" sz="2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242523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130</TotalTime>
  <Words>238</Words>
  <Application>Microsoft Office PowerPoint</Application>
  <PresentationFormat>Экран (4:3)</PresentationFormat>
  <Paragraphs>80</Paragraphs>
  <Slides>14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Тема Office</vt:lpstr>
      <vt:lpstr>Олег Ольжич. Українські національні герої, лицарі духу. «Захочеш – і будеш…»</vt:lpstr>
      <vt:lpstr>Презентация PowerPoint</vt:lpstr>
      <vt:lpstr>Біографія</vt:lpstr>
      <vt:lpstr>Презентация PowerPoint</vt:lpstr>
      <vt:lpstr>Зв’язок поета з ОУН УПА</vt:lpstr>
      <vt:lpstr>Презентация PowerPoint</vt:lpstr>
      <vt:lpstr>Творча спадщина</vt:lpstr>
      <vt:lpstr>Психологічний портрет О. Ольжича.</vt:lpstr>
      <vt:lpstr>«Захочеш – і будеш…» </vt:lpstr>
      <vt:lpstr>Словникова робота:</vt:lpstr>
      <vt:lpstr>Паспорт твору</vt:lpstr>
      <vt:lpstr>Презентация PowerPoint</vt:lpstr>
      <vt:lpstr>Презентация PowerPoint</vt:lpstr>
      <vt:lpstr>Домашнє завдання Асоціативний кущ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Name of  presentation</dc:title>
  <dc:creator>Соломія Баранська</dc:creator>
  <cp:lastModifiedBy>TPCUSer</cp:lastModifiedBy>
  <cp:revision>81</cp:revision>
  <dcterms:created xsi:type="dcterms:W3CDTF">2014-11-21T11:00:06Z</dcterms:created>
  <dcterms:modified xsi:type="dcterms:W3CDTF">2022-04-23T13:05:38Z</dcterms:modified>
</cp:coreProperties>
</file>