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5" r:id="rId8"/>
    <p:sldId id="274" r:id="rId9"/>
    <p:sldId id="276" r:id="rId10"/>
    <p:sldId id="266" r:id="rId11"/>
    <p:sldId id="270" r:id="rId12"/>
    <p:sldId id="278" r:id="rId13"/>
    <p:sldId id="277" r:id="rId14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CCC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C01ACF-0A7E-574A-A178-CC64CA8AF71E}" v="1" dt="2021-01-22T16:15:53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>
            <a:extLst>
              <a:ext uri="{FF2B5EF4-FFF2-40B4-BE49-F238E27FC236}">
                <a16:creationId xmlns:a16="http://schemas.microsoft.com/office/drawing/2014/main" id="{F61D49AE-19A6-40FD-8F4B-C152D45BE38C}"/>
              </a:ext>
            </a:extLst>
          </p:cNvPr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id="{B2B3EBA5-6069-4905-A674-C415D563B8E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522A1A59-E505-4474-AF76-8672B75F567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45362813 h 640"/>
                <a:gd name="T6" fmla="*/ 2147483646 w 2706"/>
                <a:gd name="T7" fmla="*/ 95765938 h 640"/>
                <a:gd name="T8" fmla="*/ 2147483646 w 2706"/>
                <a:gd name="T9" fmla="*/ 151209375 h 640"/>
                <a:gd name="T10" fmla="*/ 2147483646 w 2706"/>
                <a:gd name="T11" fmla="*/ 206652813 h 640"/>
                <a:gd name="T12" fmla="*/ 2147483646 w 2706"/>
                <a:gd name="T13" fmla="*/ 272176875 h 640"/>
                <a:gd name="T14" fmla="*/ 2147483646 w 2706"/>
                <a:gd name="T15" fmla="*/ 337700938 h 640"/>
                <a:gd name="T16" fmla="*/ 2147483646 w 2706"/>
                <a:gd name="T17" fmla="*/ 413305625 h 640"/>
                <a:gd name="T18" fmla="*/ 2147483646 w 2706"/>
                <a:gd name="T19" fmla="*/ 488910313 h 640"/>
                <a:gd name="T20" fmla="*/ 2147483646 w 2706"/>
                <a:gd name="T21" fmla="*/ 488910313 h 640"/>
                <a:gd name="T22" fmla="*/ 2147483646 w 2706"/>
                <a:gd name="T23" fmla="*/ 635079375 h 640"/>
                <a:gd name="T24" fmla="*/ 2147483646 w 2706"/>
                <a:gd name="T25" fmla="*/ 766127500 h 640"/>
                <a:gd name="T26" fmla="*/ 2147483646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6 w 2706"/>
                <a:gd name="T55" fmla="*/ 1592738750 h 640"/>
                <a:gd name="T56" fmla="*/ 2147483646 w 2706"/>
                <a:gd name="T57" fmla="*/ 1602819375 h 640"/>
                <a:gd name="T58" fmla="*/ 2147483646 w 2706"/>
                <a:gd name="T59" fmla="*/ 1607859688 h 640"/>
                <a:gd name="T60" fmla="*/ 2147483646 w 2706"/>
                <a:gd name="T61" fmla="*/ 1612900000 h 640"/>
                <a:gd name="T62" fmla="*/ 2147483646 w 2706"/>
                <a:gd name="T63" fmla="*/ 1612900000 h 640"/>
                <a:gd name="T64" fmla="*/ 2147483646 w 2706"/>
                <a:gd name="T65" fmla="*/ 1607859688 h 640"/>
                <a:gd name="T66" fmla="*/ 2147483646 w 2706"/>
                <a:gd name="T67" fmla="*/ 1602819375 h 640"/>
                <a:gd name="T68" fmla="*/ 2147483646 w 2706"/>
                <a:gd name="T69" fmla="*/ 1592738750 h 640"/>
                <a:gd name="T70" fmla="*/ 2147483646 w 2706"/>
                <a:gd name="T71" fmla="*/ 1577617813 h 640"/>
                <a:gd name="T72" fmla="*/ 2147483646 w 2706"/>
                <a:gd name="T73" fmla="*/ 1562496875 h 640"/>
                <a:gd name="T74" fmla="*/ 2147483646 w 2706"/>
                <a:gd name="T75" fmla="*/ 1542335625 h 640"/>
                <a:gd name="T76" fmla="*/ 2147483646 w 2706"/>
                <a:gd name="T77" fmla="*/ 1517134063 h 640"/>
                <a:gd name="T78" fmla="*/ 2147483646 w 2706"/>
                <a:gd name="T79" fmla="*/ 1491932500 h 640"/>
                <a:gd name="T80" fmla="*/ 2147483646 w 2706"/>
                <a:gd name="T81" fmla="*/ 1461690625 h 640"/>
                <a:gd name="T82" fmla="*/ 2147483646 w 2706"/>
                <a:gd name="T83" fmla="*/ 1431448750 h 640"/>
                <a:gd name="T84" fmla="*/ 2147483646 w 2706"/>
                <a:gd name="T85" fmla="*/ 1396166563 h 640"/>
                <a:gd name="T86" fmla="*/ 2147483646 w 2706"/>
                <a:gd name="T87" fmla="*/ 1360884375 h 640"/>
                <a:gd name="T88" fmla="*/ 2147483646 w 2706"/>
                <a:gd name="T89" fmla="*/ 1320561875 h 640"/>
                <a:gd name="T90" fmla="*/ 2147483646 w 2706"/>
                <a:gd name="T91" fmla="*/ 1280239375 h 640"/>
                <a:gd name="T92" fmla="*/ 2147483646 w 2706"/>
                <a:gd name="T93" fmla="*/ 1234876563 h 640"/>
                <a:gd name="T94" fmla="*/ 2147483646 w 2706"/>
                <a:gd name="T95" fmla="*/ 1189513750 h 640"/>
                <a:gd name="T96" fmla="*/ 2147483646 w 2706"/>
                <a:gd name="T97" fmla="*/ 1088707500 h 640"/>
                <a:gd name="T98" fmla="*/ 2147483646 w 2706"/>
                <a:gd name="T99" fmla="*/ 982860938 h 640"/>
                <a:gd name="T100" fmla="*/ 2147483646 w 2706"/>
                <a:gd name="T101" fmla="*/ 982860938 h 640"/>
                <a:gd name="T102" fmla="*/ 2147483646 w 2706"/>
                <a:gd name="T103" fmla="*/ 977820625 h 640"/>
                <a:gd name="T104" fmla="*/ 2147483646 w 2706"/>
                <a:gd name="T105" fmla="*/ 977820625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99008334-CCEE-44D9-944B-F6A4AEC0C58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6 w 5216"/>
                <a:gd name="T1" fmla="*/ 1799391563 h 762"/>
                <a:gd name="T2" fmla="*/ 2147483646 w 5216"/>
                <a:gd name="T3" fmla="*/ 1728827188 h 762"/>
                <a:gd name="T4" fmla="*/ 2147483646 w 5216"/>
                <a:gd name="T5" fmla="*/ 1537295313 h 762"/>
                <a:gd name="T6" fmla="*/ 2147483646 w 5216"/>
                <a:gd name="T7" fmla="*/ 1280239375 h 762"/>
                <a:gd name="T8" fmla="*/ 2147483646 w 5216"/>
                <a:gd name="T9" fmla="*/ 942538438 h 762"/>
                <a:gd name="T10" fmla="*/ 2147483646 w 5216"/>
                <a:gd name="T11" fmla="*/ 745966250 h 762"/>
                <a:gd name="T12" fmla="*/ 2147483646 w 5216"/>
                <a:gd name="T13" fmla="*/ 594756875 h 762"/>
                <a:gd name="T14" fmla="*/ 2147483646 w 5216"/>
                <a:gd name="T15" fmla="*/ 463708750 h 762"/>
                <a:gd name="T16" fmla="*/ 2147483646 w 5216"/>
                <a:gd name="T17" fmla="*/ 352821875 h 762"/>
                <a:gd name="T18" fmla="*/ 2147483646 w 5216"/>
                <a:gd name="T19" fmla="*/ 257055938 h 762"/>
                <a:gd name="T20" fmla="*/ 2147483646 w 5216"/>
                <a:gd name="T21" fmla="*/ 181451250 h 762"/>
                <a:gd name="T22" fmla="*/ 2147483646 w 5216"/>
                <a:gd name="T23" fmla="*/ 70564375 h 762"/>
                <a:gd name="T24" fmla="*/ 2147483646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6 w 5216"/>
                <a:gd name="T39" fmla="*/ 529232813 h 762"/>
                <a:gd name="T40" fmla="*/ 2147483646 w 5216"/>
                <a:gd name="T41" fmla="*/ 745966250 h 762"/>
                <a:gd name="T42" fmla="*/ 2147483646 w 5216"/>
                <a:gd name="T43" fmla="*/ 952619063 h 762"/>
                <a:gd name="T44" fmla="*/ 2147483646 w 5216"/>
                <a:gd name="T45" fmla="*/ 1300400625 h 762"/>
                <a:gd name="T46" fmla="*/ 2147483646 w 5216"/>
                <a:gd name="T47" fmla="*/ 1441529375 h 762"/>
                <a:gd name="T48" fmla="*/ 2147483646 w 5216"/>
                <a:gd name="T49" fmla="*/ 1562496875 h 762"/>
                <a:gd name="T50" fmla="*/ 2147483646 w 5216"/>
                <a:gd name="T51" fmla="*/ 1668343438 h 762"/>
                <a:gd name="T52" fmla="*/ 2147483646 w 5216"/>
                <a:gd name="T53" fmla="*/ 1748988438 h 762"/>
                <a:gd name="T54" fmla="*/ 2147483646 w 5216"/>
                <a:gd name="T55" fmla="*/ 1819552813 h 762"/>
                <a:gd name="T56" fmla="*/ 2147483646 w 5216"/>
                <a:gd name="T57" fmla="*/ 1864915625 h 762"/>
                <a:gd name="T58" fmla="*/ 2147483646 w 5216"/>
                <a:gd name="T59" fmla="*/ 1900197813 h 762"/>
                <a:gd name="T60" fmla="*/ 2147483646 w 5216"/>
                <a:gd name="T61" fmla="*/ 1920359063 h 762"/>
                <a:gd name="T62" fmla="*/ 2147483646 w 5216"/>
                <a:gd name="T63" fmla="*/ 1920359063 h 762"/>
                <a:gd name="T64" fmla="*/ 2147483646 w 5216"/>
                <a:gd name="T65" fmla="*/ 1910278438 h 762"/>
                <a:gd name="T66" fmla="*/ 2147483646 w 5216"/>
                <a:gd name="T67" fmla="*/ 1885076875 h 762"/>
                <a:gd name="T68" fmla="*/ 2147483646 w 5216"/>
                <a:gd name="T69" fmla="*/ 1844754375 h 762"/>
                <a:gd name="T70" fmla="*/ 2147483646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A0C2A5F7-3FC6-4CB9-B43E-38D8115BAEE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6 w 5144"/>
                <a:gd name="T25" fmla="*/ 0 h 694"/>
                <a:gd name="T26" fmla="*/ 2147483646 w 5144"/>
                <a:gd name="T27" fmla="*/ 5040313 h 694"/>
                <a:gd name="T28" fmla="*/ 2147483646 w 5144"/>
                <a:gd name="T29" fmla="*/ 15120938 h 694"/>
                <a:gd name="T30" fmla="*/ 2147483646 w 5144"/>
                <a:gd name="T31" fmla="*/ 35282188 h 694"/>
                <a:gd name="T32" fmla="*/ 2147483646 w 5144"/>
                <a:gd name="T33" fmla="*/ 60483750 h 694"/>
                <a:gd name="T34" fmla="*/ 2147483646 w 5144"/>
                <a:gd name="T35" fmla="*/ 100806250 h 694"/>
                <a:gd name="T36" fmla="*/ 2147483646 w 5144"/>
                <a:gd name="T37" fmla="*/ 146169063 h 694"/>
                <a:gd name="T38" fmla="*/ 2147483646 w 5144"/>
                <a:gd name="T39" fmla="*/ 201612500 h 694"/>
                <a:gd name="T40" fmla="*/ 2147483646 w 5144"/>
                <a:gd name="T41" fmla="*/ 267136563 h 694"/>
                <a:gd name="T42" fmla="*/ 2147483646 w 5144"/>
                <a:gd name="T43" fmla="*/ 347781563 h 694"/>
                <a:gd name="T44" fmla="*/ 2147483646 w 5144"/>
                <a:gd name="T45" fmla="*/ 438507188 h 694"/>
                <a:gd name="T46" fmla="*/ 2147483646 w 5144"/>
                <a:gd name="T47" fmla="*/ 544353750 h 694"/>
                <a:gd name="T48" fmla="*/ 2147483646 w 5144"/>
                <a:gd name="T49" fmla="*/ 670361563 h 694"/>
                <a:gd name="T50" fmla="*/ 2147483646 w 5144"/>
                <a:gd name="T51" fmla="*/ 806450000 h 694"/>
                <a:gd name="T52" fmla="*/ 2147483646 w 5144"/>
                <a:gd name="T53" fmla="*/ 957659375 h 694"/>
                <a:gd name="T54" fmla="*/ 2147483646 w 5144"/>
                <a:gd name="T55" fmla="*/ 1129030000 h 694"/>
                <a:gd name="T56" fmla="*/ 2147483646 w 5144"/>
                <a:gd name="T57" fmla="*/ 1315521563 h 694"/>
                <a:gd name="T58" fmla="*/ 2147483646 w 5144"/>
                <a:gd name="T59" fmla="*/ 1522174375 h 694"/>
                <a:gd name="T60" fmla="*/ 2147483646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26">
              <a:extLst>
                <a:ext uri="{FF2B5EF4-FFF2-40B4-BE49-F238E27FC236}">
                  <a16:creationId xmlns:a16="http://schemas.microsoft.com/office/drawing/2014/main" id="{B456E686-9749-490A-B95C-60CEC1187EE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6 w 3112"/>
                <a:gd name="T13" fmla="*/ 907256250 h 584"/>
                <a:gd name="T14" fmla="*/ 2147483646 w 3112"/>
                <a:gd name="T15" fmla="*/ 771167813 h 584"/>
                <a:gd name="T16" fmla="*/ 2147483646 w 3112"/>
                <a:gd name="T17" fmla="*/ 640119688 h 584"/>
                <a:gd name="T18" fmla="*/ 2147483646 w 3112"/>
                <a:gd name="T19" fmla="*/ 509071563 h 584"/>
                <a:gd name="T20" fmla="*/ 2147483646 w 3112"/>
                <a:gd name="T21" fmla="*/ 388104063 h 584"/>
                <a:gd name="T22" fmla="*/ 2147483646 w 3112"/>
                <a:gd name="T23" fmla="*/ 272176875 h 584"/>
                <a:gd name="T24" fmla="*/ 2147483646 w 3112"/>
                <a:gd name="T25" fmla="*/ 221773750 h 584"/>
                <a:gd name="T26" fmla="*/ 2147483646 w 3112"/>
                <a:gd name="T27" fmla="*/ 171370625 h 584"/>
                <a:gd name="T28" fmla="*/ 2147483646 w 3112"/>
                <a:gd name="T29" fmla="*/ 131048125 h 584"/>
                <a:gd name="T30" fmla="*/ 2147483646 w 3112"/>
                <a:gd name="T31" fmla="*/ 90725625 h 584"/>
                <a:gd name="T32" fmla="*/ 2147483646 w 3112"/>
                <a:gd name="T33" fmla="*/ 60483750 h 584"/>
                <a:gd name="T34" fmla="*/ 2147483646 w 3112"/>
                <a:gd name="T35" fmla="*/ 35282188 h 584"/>
                <a:gd name="T36" fmla="*/ 2147483646 w 3112"/>
                <a:gd name="T37" fmla="*/ 15120938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 useBgFill="1">
          <p:nvSpPr>
            <p:cNvPr id="10" name="Freeform 10">
              <a:extLst>
                <a:ext uri="{FF2B5EF4-FFF2-40B4-BE49-F238E27FC236}">
                  <a16:creationId xmlns:a16="http://schemas.microsoft.com/office/drawing/2014/main" id="{388052A0-DBF4-4543-B787-71E2ADA2DB8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1290320000 h 1192"/>
                <a:gd name="T2" fmla="*/ 2147483646 w 8196"/>
                <a:gd name="T3" fmla="*/ 1436489063 h 1192"/>
                <a:gd name="T4" fmla="*/ 2147483646 w 8196"/>
                <a:gd name="T5" fmla="*/ 1562496875 h 1192"/>
                <a:gd name="T6" fmla="*/ 2147483646 w 8196"/>
                <a:gd name="T7" fmla="*/ 1678424063 h 1192"/>
                <a:gd name="T8" fmla="*/ 2147483646 w 8196"/>
                <a:gd name="T9" fmla="*/ 1769149688 h 1192"/>
                <a:gd name="T10" fmla="*/ 2147483646 w 8196"/>
                <a:gd name="T11" fmla="*/ 1839714063 h 1192"/>
                <a:gd name="T12" fmla="*/ 2147483646 w 8196"/>
                <a:gd name="T13" fmla="*/ 1890117188 h 1192"/>
                <a:gd name="T14" fmla="*/ 2147483646 w 8196"/>
                <a:gd name="T15" fmla="*/ 1920359063 h 1192"/>
                <a:gd name="T16" fmla="*/ 2147483646 w 8196"/>
                <a:gd name="T17" fmla="*/ 1915318750 h 1192"/>
                <a:gd name="T18" fmla="*/ 2147483646 w 8196"/>
                <a:gd name="T19" fmla="*/ 1890117188 h 1192"/>
                <a:gd name="T20" fmla="*/ 2147483646 w 8196"/>
                <a:gd name="T21" fmla="*/ 1829633438 h 1192"/>
                <a:gd name="T22" fmla="*/ 2147483646 w 8196"/>
                <a:gd name="T23" fmla="*/ 1738907813 h 1192"/>
                <a:gd name="T24" fmla="*/ 2147483646 w 8196"/>
                <a:gd name="T25" fmla="*/ 1617940313 h 1192"/>
                <a:gd name="T26" fmla="*/ 2147483646 w 8196"/>
                <a:gd name="T27" fmla="*/ 1456650313 h 1192"/>
                <a:gd name="T28" fmla="*/ 2147483646 w 8196"/>
                <a:gd name="T29" fmla="*/ 1260078125 h 1192"/>
                <a:gd name="T30" fmla="*/ 2147483646 w 8196"/>
                <a:gd name="T31" fmla="*/ 1023183438 h 1192"/>
                <a:gd name="T32" fmla="*/ 2147483646 w 8196"/>
                <a:gd name="T33" fmla="*/ 745966250 h 1192"/>
                <a:gd name="T34" fmla="*/ 2147483646 w 8196"/>
                <a:gd name="T35" fmla="*/ 604837500 h 1192"/>
                <a:gd name="T36" fmla="*/ 2147483646 w 8196"/>
                <a:gd name="T37" fmla="*/ 372983125 h 1192"/>
                <a:gd name="T38" fmla="*/ 2147483646 w 8196"/>
                <a:gd name="T39" fmla="*/ 206652813 h 1192"/>
                <a:gd name="T40" fmla="*/ 2147483646 w 8196"/>
                <a:gd name="T41" fmla="*/ 90725625 h 1192"/>
                <a:gd name="T42" fmla="*/ 2147483646 w 8196"/>
                <a:gd name="T43" fmla="*/ 25201563 h 1192"/>
                <a:gd name="T44" fmla="*/ 2147483646 w 8196"/>
                <a:gd name="T45" fmla="*/ 0 h 1192"/>
                <a:gd name="T46" fmla="*/ 2147483646 w 8196"/>
                <a:gd name="T47" fmla="*/ 10080625 h 1192"/>
                <a:gd name="T48" fmla="*/ 2147483646 w 8196"/>
                <a:gd name="T49" fmla="*/ 50403125 h 1192"/>
                <a:gd name="T50" fmla="*/ 1804431875 w 8196"/>
                <a:gd name="T51" fmla="*/ 110886875 h 1192"/>
                <a:gd name="T52" fmla="*/ 1335682813 w 8196"/>
                <a:gd name="T53" fmla="*/ 186491563 h 1192"/>
                <a:gd name="T54" fmla="*/ 942538438 w 8196"/>
                <a:gd name="T55" fmla="*/ 272176875 h 1192"/>
                <a:gd name="T56" fmla="*/ 624998750 w 8196"/>
                <a:gd name="T57" fmla="*/ 362902500 h 1192"/>
                <a:gd name="T58" fmla="*/ 372983125 w 8196"/>
                <a:gd name="T59" fmla="*/ 443547500 h 1192"/>
                <a:gd name="T60" fmla="*/ 120967500 w 8196"/>
                <a:gd name="T61" fmla="*/ 544353750 h 1192"/>
                <a:gd name="T62" fmla="*/ 0 w 8196"/>
                <a:gd name="T63" fmla="*/ 604837500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1285279688 h 1192"/>
                <a:gd name="T70" fmla="*/ 2147483646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412EDEA-F696-46AF-A40B-E5D79F5DD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75DA6EF-0B35-4DD4-A2A4-AF719634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802896C-9253-4ACF-92EE-51A843FB4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FFFA99-5EEC-44CC-AF73-AE045766B802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3928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E5391-6F31-47F8-8B86-8C637BD6C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8227-9DF3-4AB5-AE18-CE539DEA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1D635-37CC-4C0A-B6E9-A4A62A238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19217-7C68-4156-98FC-D9E594535374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791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>
            <a:extLst>
              <a:ext uri="{FF2B5EF4-FFF2-40B4-BE49-F238E27FC236}">
                <a16:creationId xmlns:a16="http://schemas.microsoft.com/office/drawing/2014/main" id="{6CDF9837-C4B4-4836-8939-C58BCA9A904D}"/>
              </a:ext>
            </a:extLst>
          </p:cNvPr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CB74C5AF-ADD5-4999-A846-408308C91B61}"/>
              </a:ext>
            </a:extLst>
          </p:cNvPr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6 w 2706"/>
              <a:gd name="T1" fmla="*/ 0 h 640"/>
              <a:gd name="T2" fmla="*/ 2147483646 w 2706"/>
              <a:gd name="T3" fmla="*/ 0 h 640"/>
              <a:gd name="T4" fmla="*/ 2147483646 w 2706"/>
              <a:gd name="T5" fmla="*/ 22426910 h 640"/>
              <a:gd name="T6" fmla="*/ 2147483646 w 2706"/>
              <a:gd name="T7" fmla="*/ 47345203 h 640"/>
              <a:gd name="T8" fmla="*/ 2147483646 w 2706"/>
              <a:gd name="T9" fmla="*/ 74755995 h 640"/>
              <a:gd name="T10" fmla="*/ 2147483646 w 2706"/>
              <a:gd name="T11" fmla="*/ 102165671 h 640"/>
              <a:gd name="T12" fmla="*/ 2147483646 w 2706"/>
              <a:gd name="T13" fmla="*/ 134560345 h 640"/>
              <a:gd name="T14" fmla="*/ 2147483646 w 2706"/>
              <a:gd name="T15" fmla="*/ 166953902 h 640"/>
              <a:gd name="T16" fmla="*/ 2088287069 w 2706"/>
              <a:gd name="T17" fmla="*/ 204332458 h 640"/>
              <a:gd name="T18" fmla="*/ 1936864244 w 2706"/>
              <a:gd name="T19" fmla="*/ 241709897 h 640"/>
              <a:gd name="T20" fmla="*/ 1936864244 w 2706"/>
              <a:gd name="T21" fmla="*/ 241709897 h 640"/>
              <a:gd name="T22" fmla="*/ 1663397460 w 2706"/>
              <a:gd name="T23" fmla="*/ 313973394 h 640"/>
              <a:gd name="T24" fmla="*/ 1396711723 w 2706"/>
              <a:gd name="T25" fmla="*/ 378761625 h 640"/>
              <a:gd name="T26" fmla="*/ 1141325958 w 2706"/>
              <a:gd name="T27" fmla="*/ 438565975 h 640"/>
              <a:gd name="T28" fmla="*/ 894980172 w 2706"/>
              <a:gd name="T29" fmla="*/ 495878941 h 640"/>
              <a:gd name="T30" fmla="*/ 659935422 w 2706"/>
              <a:gd name="T31" fmla="*/ 545715527 h 640"/>
              <a:gd name="T32" fmla="*/ 431669593 w 2706"/>
              <a:gd name="T33" fmla="*/ 590569348 h 640"/>
              <a:gd name="T34" fmla="*/ 212444804 w 2706"/>
              <a:gd name="T35" fmla="*/ 632930669 h 640"/>
              <a:gd name="T36" fmla="*/ 0 w 2706"/>
              <a:gd name="T37" fmla="*/ 670308108 h 640"/>
              <a:gd name="T38" fmla="*/ 0 w 2706"/>
              <a:gd name="T39" fmla="*/ 670308108 h 640"/>
              <a:gd name="T40" fmla="*/ 146902836 w 2706"/>
              <a:gd name="T41" fmla="*/ 692735019 h 640"/>
              <a:gd name="T42" fmla="*/ 287026751 w 2706"/>
              <a:gd name="T43" fmla="*/ 712670546 h 640"/>
              <a:gd name="T44" fmla="*/ 422629614 w 2706"/>
              <a:gd name="T45" fmla="*/ 730113574 h 640"/>
              <a:gd name="T46" fmla="*/ 555972483 w 2706"/>
              <a:gd name="T47" fmla="*/ 745064104 h 640"/>
              <a:gd name="T48" fmla="*/ 684795362 w 2706"/>
              <a:gd name="T49" fmla="*/ 760015749 h 640"/>
              <a:gd name="T50" fmla="*/ 809098253 w 2706"/>
              <a:gd name="T51" fmla="*/ 769982396 h 640"/>
              <a:gd name="T52" fmla="*/ 928881154 w 2706"/>
              <a:gd name="T53" fmla="*/ 779950160 h 640"/>
              <a:gd name="T54" fmla="*/ 1046404060 w 2706"/>
              <a:gd name="T55" fmla="*/ 787425425 h 640"/>
              <a:gd name="T56" fmla="*/ 1161665909 w 2706"/>
              <a:gd name="T57" fmla="*/ 792409307 h 640"/>
              <a:gd name="T58" fmla="*/ 1272408832 w 2706"/>
              <a:gd name="T59" fmla="*/ 794901806 h 640"/>
              <a:gd name="T60" fmla="*/ 1378630703 w 2706"/>
              <a:gd name="T61" fmla="*/ 797393188 h 640"/>
              <a:gd name="T62" fmla="*/ 1482593642 w 2706"/>
              <a:gd name="T63" fmla="*/ 797393188 h 640"/>
              <a:gd name="T64" fmla="*/ 1584295524 w 2706"/>
              <a:gd name="T65" fmla="*/ 794901806 h 640"/>
              <a:gd name="T66" fmla="*/ 1683738474 w 2706"/>
              <a:gd name="T67" fmla="*/ 792409307 h 640"/>
              <a:gd name="T68" fmla="*/ 1778660372 w 2706"/>
              <a:gd name="T69" fmla="*/ 787425425 h 640"/>
              <a:gd name="T70" fmla="*/ 1871322275 w 2706"/>
              <a:gd name="T71" fmla="*/ 779950160 h 640"/>
              <a:gd name="T72" fmla="*/ 1959464189 w 2706"/>
              <a:gd name="T73" fmla="*/ 772474896 h 640"/>
              <a:gd name="T74" fmla="*/ 2047606104 w 2706"/>
              <a:gd name="T75" fmla="*/ 762507132 h 640"/>
              <a:gd name="T76" fmla="*/ 2131228029 w 2706"/>
              <a:gd name="T77" fmla="*/ 750047985 h 640"/>
              <a:gd name="T78" fmla="*/ 2147483646 w 2706"/>
              <a:gd name="T79" fmla="*/ 737588839 h 640"/>
              <a:gd name="T80" fmla="*/ 2147483646 w 2706"/>
              <a:gd name="T81" fmla="*/ 722637193 h 640"/>
              <a:gd name="T82" fmla="*/ 2147483646 w 2706"/>
              <a:gd name="T83" fmla="*/ 707686664 h 640"/>
              <a:gd name="T84" fmla="*/ 2147483646 w 2706"/>
              <a:gd name="T85" fmla="*/ 690243636 h 640"/>
              <a:gd name="T86" fmla="*/ 2147483646 w 2706"/>
              <a:gd name="T87" fmla="*/ 672800607 h 640"/>
              <a:gd name="T88" fmla="*/ 2147483646 w 2706"/>
              <a:gd name="T89" fmla="*/ 652866196 h 640"/>
              <a:gd name="T90" fmla="*/ 2147483646 w 2706"/>
              <a:gd name="T91" fmla="*/ 632930669 h 640"/>
              <a:gd name="T92" fmla="*/ 2147483646 w 2706"/>
              <a:gd name="T93" fmla="*/ 610503759 h 640"/>
              <a:gd name="T94" fmla="*/ 2147483646 w 2706"/>
              <a:gd name="T95" fmla="*/ 588077965 h 640"/>
              <a:gd name="T96" fmla="*/ 2147483646 w 2706"/>
              <a:gd name="T97" fmla="*/ 538240263 h 640"/>
              <a:gd name="T98" fmla="*/ 2147483646 w 2706"/>
              <a:gd name="T99" fmla="*/ 485911178 h 640"/>
              <a:gd name="T100" fmla="*/ 2147483646 w 2706"/>
              <a:gd name="T101" fmla="*/ 485911178 h 640"/>
              <a:gd name="T102" fmla="*/ 2147483646 w 2706"/>
              <a:gd name="T103" fmla="*/ 483419795 h 640"/>
              <a:gd name="T104" fmla="*/ 2147483646 w 2706"/>
              <a:gd name="T105" fmla="*/ 483419795 h 640"/>
              <a:gd name="T106" fmla="*/ 2147483646 w 2706"/>
              <a:gd name="T107" fmla="*/ 0 h 640"/>
              <a:gd name="T108" fmla="*/ 2147483646 w 2706"/>
              <a:gd name="T109" fmla="*/ 0 h 640"/>
              <a:gd name="T110" fmla="*/ 2147483646 w 2706"/>
              <a:gd name="T111" fmla="*/ 0 h 640"/>
              <a:gd name="T112" fmla="*/ 2147483646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6" name="Freeform 18">
            <a:extLst>
              <a:ext uri="{FF2B5EF4-FFF2-40B4-BE49-F238E27FC236}">
                <a16:creationId xmlns:a16="http://schemas.microsoft.com/office/drawing/2014/main" id="{AA5F5DC8-4351-4B92-B57A-79C143A14163}"/>
              </a:ext>
            </a:extLst>
          </p:cNvPr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6 w 5216"/>
              <a:gd name="T1" fmla="*/ 890318333 h 762"/>
              <a:gd name="T2" fmla="*/ 2147483646 w 5216"/>
              <a:gd name="T3" fmla="*/ 855403517 h 762"/>
              <a:gd name="T4" fmla="*/ 2147483646 w 5216"/>
              <a:gd name="T5" fmla="*/ 760636483 h 762"/>
              <a:gd name="T6" fmla="*/ 2147483646 w 5216"/>
              <a:gd name="T7" fmla="*/ 633448150 h 762"/>
              <a:gd name="T8" fmla="*/ 2147483646 w 5216"/>
              <a:gd name="T9" fmla="*/ 466356850 h 762"/>
              <a:gd name="T10" fmla="*/ 2147483646 w 5216"/>
              <a:gd name="T11" fmla="*/ 369095183 h 762"/>
              <a:gd name="T12" fmla="*/ 2147483646 w 5216"/>
              <a:gd name="T13" fmla="*/ 294278517 h 762"/>
              <a:gd name="T14" fmla="*/ 2147483646 w 5216"/>
              <a:gd name="T15" fmla="*/ 229438150 h 762"/>
              <a:gd name="T16" fmla="*/ 2147483646 w 5216"/>
              <a:gd name="T17" fmla="*/ 174571850 h 762"/>
              <a:gd name="T18" fmla="*/ 2147483646 w 5216"/>
              <a:gd name="T19" fmla="*/ 127188333 h 762"/>
              <a:gd name="T20" fmla="*/ 1966522170 w 5216"/>
              <a:gd name="T21" fmla="*/ 89780000 h 762"/>
              <a:gd name="T22" fmla="*/ 1507667316 w 5216"/>
              <a:gd name="T23" fmla="*/ 34914817 h 762"/>
              <a:gd name="T24" fmla="*/ 1096279949 w 5216"/>
              <a:gd name="T25" fmla="*/ 4988150 h 762"/>
              <a:gd name="T26" fmla="*/ 727838697 w 5216"/>
              <a:gd name="T27" fmla="*/ 0 h 762"/>
              <a:gd name="T28" fmla="*/ 404605842 w 5216"/>
              <a:gd name="T29" fmla="*/ 12469817 h 762"/>
              <a:gd name="T30" fmla="*/ 124320165 w 5216"/>
              <a:gd name="T31" fmla="*/ 39901850 h 762"/>
              <a:gd name="T32" fmla="*/ 0 w 5216"/>
              <a:gd name="T33" fmla="*/ 59853333 h 762"/>
              <a:gd name="T34" fmla="*/ 354878201 w 5216"/>
              <a:gd name="T35" fmla="*/ 107236850 h 762"/>
              <a:gd name="T36" fmla="*/ 736880376 w 5216"/>
              <a:gd name="T37" fmla="*/ 174571850 h 762"/>
              <a:gd name="T38" fmla="*/ 1146007590 w 5216"/>
              <a:gd name="T39" fmla="*/ 261858333 h 762"/>
              <a:gd name="T40" fmla="*/ 1584518931 w 5216"/>
              <a:gd name="T41" fmla="*/ 369095183 h 762"/>
              <a:gd name="T42" fmla="*/ 1984604465 w 5216"/>
              <a:gd name="T43" fmla="*/ 471345000 h 762"/>
              <a:gd name="T44" fmla="*/ 2147483646 w 5216"/>
              <a:gd name="T45" fmla="*/ 643423333 h 762"/>
              <a:gd name="T46" fmla="*/ 2147483646 w 5216"/>
              <a:gd name="T47" fmla="*/ 713251850 h 762"/>
              <a:gd name="T48" fmla="*/ 2147483646 w 5216"/>
              <a:gd name="T49" fmla="*/ 773105183 h 762"/>
              <a:gd name="T50" fmla="*/ 2147483646 w 5216"/>
              <a:gd name="T51" fmla="*/ 825476850 h 762"/>
              <a:gd name="T52" fmla="*/ 2147483646 w 5216"/>
              <a:gd name="T53" fmla="*/ 865379817 h 762"/>
              <a:gd name="T54" fmla="*/ 2147483646 w 5216"/>
              <a:gd name="T55" fmla="*/ 900293517 h 762"/>
              <a:gd name="T56" fmla="*/ 2147483646 w 5216"/>
              <a:gd name="T57" fmla="*/ 922738517 h 762"/>
              <a:gd name="T58" fmla="*/ 2147483646 w 5216"/>
              <a:gd name="T59" fmla="*/ 940196483 h 762"/>
              <a:gd name="T60" fmla="*/ 2147483646 w 5216"/>
              <a:gd name="T61" fmla="*/ 950171667 h 762"/>
              <a:gd name="T62" fmla="*/ 2147483646 w 5216"/>
              <a:gd name="T63" fmla="*/ 950171667 h 762"/>
              <a:gd name="T64" fmla="*/ 2147483646 w 5216"/>
              <a:gd name="T65" fmla="*/ 945183517 h 762"/>
              <a:gd name="T66" fmla="*/ 2147483646 w 5216"/>
              <a:gd name="T67" fmla="*/ 932714817 h 762"/>
              <a:gd name="T68" fmla="*/ 2147483646 w 5216"/>
              <a:gd name="T69" fmla="*/ 912763333 h 762"/>
              <a:gd name="T70" fmla="*/ 2147483646 w 5216"/>
              <a:gd name="T71" fmla="*/ 890318333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7" name="Freeform 22">
            <a:extLst>
              <a:ext uri="{FF2B5EF4-FFF2-40B4-BE49-F238E27FC236}">
                <a16:creationId xmlns:a16="http://schemas.microsoft.com/office/drawing/2014/main" id="{33786E63-D920-4E6F-A61D-D6BC2D8601D6}"/>
              </a:ext>
            </a:extLst>
          </p:cNvPr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87226308 h 694"/>
              <a:gd name="T2" fmla="*/ 0 w 5144"/>
              <a:gd name="T3" fmla="*/ 87226308 h 694"/>
              <a:gd name="T4" fmla="*/ 20333568 w 5144"/>
              <a:gd name="T5" fmla="*/ 82242107 h 694"/>
              <a:gd name="T6" fmla="*/ 81336397 w 5144"/>
              <a:gd name="T7" fmla="*/ 69781047 h 694"/>
              <a:gd name="T8" fmla="*/ 185266001 w 5144"/>
              <a:gd name="T9" fmla="*/ 52335785 h 694"/>
              <a:gd name="T10" fmla="*/ 253046686 w 5144"/>
              <a:gd name="T11" fmla="*/ 42367383 h 694"/>
              <a:gd name="T12" fmla="*/ 332123444 w 5144"/>
              <a:gd name="T13" fmla="*/ 32397865 h 694"/>
              <a:gd name="T14" fmla="*/ 420237697 w 5144"/>
              <a:gd name="T15" fmla="*/ 24922121 h 694"/>
              <a:gd name="T16" fmla="*/ 521907662 w 5144"/>
              <a:gd name="T17" fmla="*/ 17445262 h 694"/>
              <a:gd name="T18" fmla="*/ 632615122 w 5144"/>
              <a:gd name="T19" fmla="*/ 9968402 h 694"/>
              <a:gd name="T20" fmla="*/ 756879357 w 5144"/>
              <a:gd name="T21" fmla="*/ 4984201 h 694"/>
              <a:gd name="T22" fmla="*/ 892439664 w 5144"/>
              <a:gd name="T23" fmla="*/ 2492659 h 694"/>
              <a:gd name="T24" fmla="*/ 1039297107 w 5144"/>
              <a:gd name="T25" fmla="*/ 0 h 694"/>
              <a:gd name="T26" fmla="*/ 1197450622 w 5144"/>
              <a:gd name="T27" fmla="*/ 2492659 h 694"/>
              <a:gd name="T28" fmla="*/ 1366901272 w 5144"/>
              <a:gd name="T29" fmla="*/ 7476860 h 694"/>
              <a:gd name="T30" fmla="*/ 1549907633 w 5144"/>
              <a:gd name="T31" fmla="*/ 17445262 h 694"/>
              <a:gd name="T32" fmla="*/ 1744211130 w 5144"/>
              <a:gd name="T33" fmla="*/ 29906322 h 694"/>
              <a:gd name="T34" fmla="*/ 1949811762 w 5144"/>
              <a:gd name="T35" fmla="*/ 49843126 h 694"/>
              <a:gd name="T36" fmla="*/ 2147483646 w 5144"/>
              <a:gd name="T37" fmla="*/ 72272589 h 694"/>
              <a:gd name="T38" fmla="*/ 2147483646 w 5144"/>
              <a:gd name="T39" fmla="*/ 99687369 h 694"/>
              <a:gd name="T40" fmla="*/ 2147483646 w 5144"/>
              <a:gd name="T41" fmla="*/ 132085234 h 694"/>
              <a:gd name="T42" fmla="*/ 2147483646 w 5144"/>
              <a:gd name="T43" fmla="*/ 171959958 h 694"/>
              <a:gd name="T44" fmla="*/ 2147483646 w 5144"/>
              <a:gd name="T45" fmla="*/ 216818883 h 694"/>
              <a:gd name="T46" fmla="*/ 2147483646 w 5144"/>
              <a:gd name="T47" fmla="*/ 269154668 h 694"/>
              <a:gd name="T48" fmla="*/ 2147483646 w 5144"/>
              <a:gd name="T49" fmla="*/ 331458855 h 694"/>
              <a:gd name="T50" fmla="*/ 2147483646 w 5144"/>
              <a:gd name="T51" fmla="*/ 398747244 h 694"/>
              <a:gd name="T52" fmla="*/ 2147483646 w 5144"/>
              <a:gd name="T53" fmla="*/ 473512491 h 694"/>
              <a:gd name="T54" fmla="*/ 2147483646 w 5144"/>
              <a:gd name="T55" fmla="*/ 558247257 h 694"/>
              <a:gd name="T56" fmla="*/ 2147483646 w 5144"/>
              <a:gd name="T57" fmla="*/ 650456650 h 694"/>
              <a:gd name="T58" fmla="*/ 2147483646 w 5144"/>
              <a:gd name="T59" fmla="*/ 752636678 h 694"/>
              <a:gd name="T60" fmla="*/ 2147483646 w 5144"/>
              <a:gd name="T61" fmla="*/ 864783991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" name="Freeform 26">
            <a:extLst>
              <a:ext uri="{FF2B5EF4-FFF2-40B4-BE49-F238E27FC236}">
                <a16:creationId xmlns:a16="http://schemas.microsoft.com/office/drawing/2014/main" id="{632E4596-35F4-431B-9B0B-5FBBB62DB742}"/>
              </a:ext>
            </a:extLst>
          </p:cNvPr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728951997 h 584"/>
              <a:gd name="T2" fmla="*/ 0 w 3112"/>
              <a:gd name="T3" fmla="*/ 728951997 h 584"/>
              <a:gd name="T4" fmla="*/ 101618145 w 3112"/>
              <a:gd name="T5" fmla="*/ 698994561 h 584"/>
              <a:gd name="T6" fmla="*/ 379372423 w 3112"/>
              <a:gd name="T7" fmla="*/ 621606192 h 584"/>
              <a:gd name="T8" fmla="*/ 571317689 w 3112"/>
              <a:gd name="T9" fmla="*/ 569181237 h 584"/>
              <a:gd name="T10" fmla="*/ 792617915 w 3112"/>
              <a:gd name="T11" fmla="*/ 511764493 h 584"/>
              <a:gd name="T12" fmla="*/ 1038759242 w 3112"/>
              <a:gd name="T13" fmla="*/ 449353726 h 584"/>
              <a:gd name="T14" fmla="*/ 1302965568 w 3112"/>
              <a:gd name="T15" fmla="*/ 381951170 h 584"/>
              <a:gd name="T16" fmla="*/ 1582977838 w 3112"/>
              <a:gd name="T17" fmla="*/ 317044508 h 584"/>
              <a:gd name="T18" fmla="*/ 1869766210 w 3112"/>
              <a:gd name="T19" fmla="*/ 252137846 h 584"/>
              <a:gd name="T20" fmla="*/ 2147483646 w 3112"/>
              <a:gd name="T21" fmla="*/ 192224091 h 584"/>
              <a:gd name="T22" fmla="*/ 2147483646 w 3112"/>
              <a:gd name="T23" fmla="*/ 134806230 h 584"/>
              <a:gd name="T24" fmla="*/ 2147483646 w 3112"/>
              <a:gd name="T25" fmla="*/ 109841699 h 584"/>
              <a:gd name="T26" fmla="*/ 2147483646 w 3112"/>
              <a:gd name="T27" fmla="*/ 84878286 h 584"/>
              <a:gd name="T28" fmla="*/ 2147483646 w 3112"/>
              <a:gd name="T29" fmla="*/ 64906662 h 584"/>
              <a:gd name="T30" fmla="*/ 2147483646 w 3112"/>
              <a:gd name="T31" fmla="*/ 44935037 h 584"/>
              <a:gd name="T32" fmla="*/ 2147483646 w 3112"/>
              <a:gd name="T33" fmla="*/ 29957436 h 584"/>
              <a:gd name="T34" fmla="*/ 2147483646 w 3112"/>
              <a:gd name="T35" fmla="*/ 17474613 h 584"/>
              <a:gd name="T36" fmla="*/ 2147483646 w 3112"/>
              <a:gd name="T37" fmla="*/ 7488800 h 584"/>
              <a:gd name="T38" fmla="*/ 2147483646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uk-UA"/>
          </a:p>
        </p:txBody>
      </p:sp>
      <p:sp useBgFill="1">
        <p:nvSpPr>
          <p:cNvPr id="9" name="Freeform 10">
            <a:extLst>
              <a:ext uri="{FF2B5EF4-FFF2-40B4-BE49-F238E27FC236}">
                <a16:creationId xmlns:a16="http://schemas.microsoft.com/office/drawing/2014/main" id="{A34EA11C-C37E-4B16-87AA-507BC3D56953}"/>
              </a:ext>
            </a:extLst>
          </p:cNvPr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6 w 8196"/>
              <a:gd name="T1" fmla="*/ 636203066 h 1192"/>
              <a:gd name="T2" fmla="*/ 2147483646 w 8196"/>
              <a:gd name="T3" fmla="*/ 708272557 h 1192"/>
              <a:gd name="T4" fmla="*/ 2147483646 w 8196"/>
              <a:gd name="T5" fmla="*/ 770402158 h 1192"/>
              <a:gd name="T6" fmla="*/ 2147483646 w 8196"/>
              <a:gd name="T7" fmla="*/ 827560144 h 1192"/>
              <a:gd name="T8" fmla="*/ 2147483646 w 8196"/>
              <a:gd name="T9" fmla="*/ 872293546 h 1192"/>
              <a:gd name="T10" fmla="*/ 2147483646 w 8196"/>
              <a:gd name="T11" fmla="*/ 907085945 h 1192"/>
              <a:gd name="T12" fmla="*/ 2147483646 w 8196"/>
              <a:gd name="T13" fmla="*/ 931937340 h 1192"/>
              <a:gd name="T14" fmla="*/ 2147483646 w 8196"/>
              <a:gd name="T15" fmla="*/ 946848846 h 1192"/>
              <a:gd name="T16" fmla="*/ 2147483646 w 8196"/>
              <a:gd name="T17" fmla="*/ 944363037 h 1192"/>
              <a:gd name="T18" fmla="*/ 2147483646 w 8196"/>
              <a:gd name="T19" fmla="*/ 931937340 h 1192"/>
              <a:gd name="T20" fmla="*/ 2147483646 w 8196"/>
              <a:gd name="T21" fmla="*/ 902115443 h 1192"/>
              <a:gd name="T22" fmla="*/ 2147483646 w 8196"/>
              <a:gd name="T23" fmla="*/ 857382041 h 1192"/>
              <a:gd name="T24" fmla="*/ 2147483646 w 8196"/>
              <a:gd name="T25" fmla="*/ 797738247 h 1192"/>
              <a:gd name="T26" fmla="*/ 2147483646 w 8196"/>
              <a:gd name="T27" fmla="*/ 718213560 h 1192"/>
              <a:gd name="T28" fmla="*/ 2147483646 w 8196"/>
              <a:gd name="T29" fmla="*/ 621291560 h 1192"/>
              <a:gd name="T30" fmla="*/ 2147483646 w 8196"/>
              <a:gd name="T31" fmla="*/ 504488666 h 1192"/>
              <a:gd name="T32" fmla="*/ 2147483646 w 8196"/>
              <a:gd name="T33" fmla="*/ 367804880 h 1192"/>
              <a:gd name="T34" fmla="*/ 2147483646 w 8196"/>
              <a:gd name="T35" fmla="*/ 298220083 h 1192"/>
              <a:gd name="T36" fmla="*/ 2147483646 w 8196"/>
              <a:gd name="T37" fmla="*/ 183901883 h 1192"/>
              <a:gd name="T38" fmla="*/ 2147483646 w 8196"/>
              <a:gd name="T39" fmla="*/ 101891388 h 1192"/>
              <a:gd name="T40" fmla="*/ 2147483646 w 8196"/>
              <a:gd name="T41" fmla="*/ 44733403 h 1192"/>
              <a:gd name="T42" fmla="*/ 2011879287 w 8196"/>
              <a:gd name="T43" fmla="*/ 12425697 h 1192"/>
              <a:gd name="T44" fmla="*/ 1656175490 w 8196"/>
              <a:gd name="T45" fmla="*/ 0 h 1192"/>
              <a:gd name="T46" fmla="*/ 1338986883 w 8196"/>
              <a:gd name="T47" fmla="*/ 4970502 h 1192"/>
              <a:gd name="T48" fmla="*/ 1058048554 w 8196"/>
              <a:gd name="T49" fmla="*/ 24851395 h 1192"/>
              <a:gd name="T50" fmla="*/ 811095593 w 8196"/>
              <a:gd name="T51" fmla="*/ 54673292 h 1192"/>
              <a:gd name="T52" fmla="*/ 600391847 w 8196"/>
              <a:gd name="T53" fmla="*/ 91951499 h 1192"/>
              <a:gd name="T54" fmla="*/ 423672404 w 8196"/>
              <a:gd name="T55" fmla="*/ 134199093 h 1192"/>
              <a:gd name="T56" fmla="*/ 280938329 w 8196"/>
              <a:gd name="T57" fmla="*/ 178932495 h 1192"/>
              <a:gd name="T58" fmla="*/ 167656607 w 8196"/>
              <a:gd name="T59" fmla="*/ 218694281 h 1192"/>
              <a:gd name="T60" fmla="*/ 54374886 w 8196"/>
              <a:gd name="T61" fmla="*/ 268398186 h 1192"/>
              <a:gd name="T62" fmla="*/ 0 w 8196"/>
              <a:gd name="T63" fmla="*/ 298220083 h 1192"/>
              <a:gd name="T64" fmla="*/ 2147483646 w 8196"/>
              <a:gd name="T65" fmla="*/ 1481159409 h 1192"/>
              <a:gd name="T66" fmla="*/ 2147483646 w 8196"/>
              <a:gd name="T67" fmla="*/ 1473704213 h 1192"/>
              <a:gd name="T68" fmla="*/ 2147483646 w 8196"/>
              <a:gd name="T69" fmla="*/ 633717257 h 1192"/>
              <a:gd name="T70" fmla="*/ 2147483646 w 8196"/>
              <a:gd name="T71" fmla="*/ 636203066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C23C9E7-CFC9-47E2-83B8-1AF22B59F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5C3C79C-0D57-4C06-84B2-5B9E52513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BC87AEA-838F-4E98-8182-15188A693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D9A8AB-A6D0-4776-B2A9-D42FDF064CBD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03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333F740-B240-439F-ADE1-7A810E1A34D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FF1CF8F-AB41-4BC6-B0BE-97F31A84D8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9FCC011-6A2F-489A-9BDF-FFEEF8FD3C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DDF39-0903-46D6-AE6F-44D8ECDA8D3A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406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0214E3A-43D6-41AD-B507-F8E2B4A52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BC05E68-3FFB-46E6-A37C-271173259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8B4856A-5477-41F6-9489-A59A5199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571FD-EB78-4C94-B87A-C5E359831770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0169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C5169AB-3AE4-4033-8C37-3590BC389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A9BC916-849D-42EB-94AE-FFED454D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796FEDC-E577-4EBA-A204-715D6BFEC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3A8D1-C9A2-4EDC-AC2D-04E954ECE299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8104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>
            <a:extLst>
              <a:ext uri="{FF2B5EF4-FFF2-40B4-BE49-F238E27FC236}">
                <a16:creationId xmlns:a16="http://schemas.microsoft.com/office/drawing/2014/main" id="{9CA7F211-8625-4AB8-9ADC-E4D6AFDEC954}"/>
              </a:ext>
            </a:extLst>
          </p:cNvPr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D689BA43-5B74-490E-BC48-2FF0F007643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646A7C1C-01FC-4918-B6F2-2306C12ABA7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45362813 h 640"/>
                <a:gd name="T6" fmla="*/ 2147483646 w 2706"/>
                <a:gd name="T7" fmla="*/ 95765938 h 640"/>
                <a:gd name="T8" fmla="*/ 2147483646 w 2706"/>
                <a:gd name="T9" fmla="*/ 151209375 h 640"/>
                <a:gd name="T10" fmla="*/ 2147483646 w 2706"/>
                <a:gd name="T11" fmla="*/ 206652813 h 640"/>
                <a:gd name="T12" fmla="*/ 2147483646 w 2706"/>
                <a:gd name="T13" fmla="*/ 272176875 h 640"/>
                <a:gd name="T14" fmla="*/ 2147483646 w 2706"/>
                <a:gd name="T15" fmla="*/ 337700938 h 640"/>
                <a:gd name="T16" fmla="*/ 2147483646 w 2706"/>
                <a:gd name="T17" fmla="*/ 413305625 h 640"/>
                <a:gd name="T18" fmla="*/ 2147483646 w 2706"/>
                <a:gd name="T19" fmla="*/ 488910313 h 640"/>
                <a:gd name="T20" fmla="*/ 2147483646 w 2706"/>
                <a:gd name="T21" fmla="*/ 488910313 h 640"/>
                <a:gd name="T22" fmla="*/ 2147483646 w 2706"/>
                <a:gd name="T23" fmla="*/ 635079375 h 640"/>
                <a:gd name="T24" fmla="*/ 2147483646 w 2706"/>
                <a:gd name="T25" fmla="*/ 766127500 h 640"/>
                <a:gd name="T26" fmla="*/ 2147483646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6 w 2706"/>
                <a:gd name="T55" fmla="*/ 1592738750 h 640"/>
                <a:gd name="T56" fmla="*/ 2147483646 w 2706"/>
                <a:gd name="T57" fmla="*/ 1602819375 h 640"/>
                <a:gd name="T58" fmla="*/ 2147483646 w 2706"/>
                <a:gd name="T59" fmla="*/ 1607859688 h 640"/>
                <a:gd name="T60" fmla="*/ 2147483646 w 2706"/>
                <a:gd name="T61" fmla="*/ 1612900000 h 640"/>
                <a:gd name="T62" fmla="*/ 2147483646 w 2706"/>
                <a:gd name="T63" fmla="*/ 1612900000 h 640"/>
                <a:gd name="T64" fmla="*/ 2147483646 w 2706"/>
                <a:gd name="T65" fmla="*/ 1607859688 h 640"/>
                <a:gd name="T66" fmla="*/ 2147483646 w 2706"/>
                <a:gd name="T67" fmla="*/ 1602819375 h 640"/>
                <a:gd name="T68" fmla="*/ 2147483646 w 2706"/>
                <a:gd name="T69" fmla="*/ 1592738750 h 640"/>
                <a:gd name="T70" fmla="*/ 2147483646 w 2706"/>
                <a:gd name="T71" fmla="*/ 1577617813 h 640"/>
                <a:gd name="T72" fmla="*/ 2147483646 w 2706"/>
                <a:gd name="T73" fmla="*/ 1562496875 h 640"/>
                <a:gd name="T74" fmla="*/ 2147483646 w 2706"/>
                <a:gd name="T75" fmla="*/ 1542335625 h 640"/>
                <a:gd name="T76" fmla="*/ 2147483646 w 2706"/>
                <a:gd name="T77" fmla="*/ 1517134063 h 640"/>
                <a:gd name="T78" fmla="*/ 2147483646 w 2706"/>
                <a:gd name="T79" fmla="*/ 1491932500 h 640"/>
                <a:gd name="T80" fmla="*/ 2147483646 w 2706"/>
                <a:gd name="T81" fmla="*/ 1461690625 h 640"/>
                <a:gd name="T82" fmla="*/ 2147483646 w 2706"/>
                <a:gd name="T83" fmla="*/ 1431448750 h 640"/>
                <a:gd name="T84" fmla="*/ 2147483646 w 2706"/>
                <a:gd name="T85" fmla="*/ 1396166563 h 640"/>
                <a:gd name="T86" fmla="*/ 2147483646 w 2706"/>
                <a:gd name="T87" fmla="*/ 1360884375 h 640"/>
                <a:gd name="T88" fmla="*/ 2147483646 w 2706"/>
                <a:gd name="T89" fmla="*/ 1320561875 h 640"/>
                <a:gd name="T90" fmla="*/ 2147483646 w 2706"/>
                <a:gd name="T91" fmla="*/ 1280239375 h 640"/>
                <a:gd name="T92" fmla="*/ 2147483646 w 2706"/>
                <a:gd name="T93" fmla="*/ 1234876563 h 640"/>
                <a:gd name="T94" fmla="*/ 2147483646 w 2706"/>
                <a:gd name="T95" fmla="*/ 1189513750 h 640"/>
                <a:gd name="T96" fmla="*/ 2147483646 w 2706"/>
                <a:gd name="T97" fmla="*/ 1088707500 h 640"/>
                <a:gd name="T98" fmla="*/ 2147483646 w 2706"/>
                <a:gd name="T99" fmla="*/ 982860938 h 640"/>
                <a:gd name="T100" fmla="*/ 2147483646 w 2706"/>
                <a:gd name="T101" fmla="*/ 982860938 h 640"/>
                <a:gd name="T102" fmla="*/ 2147483646 w 2706"/>
                <a:gd name="T103" fmla="*/ 977820625 h 640"/>
                <a:gd name="T104" fmla="*/ 2147483646 w 2706"/>
                <a:gd name="T105" fmla="*/ 977820625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33781CCF-BCF7-4207-8712-19AE3D70166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6 w 5216"/>
                <a:gd name="T1" fmla="*/ 1799391563 h 762"/>
                <a:gd name="T2" fmla="*/ 2147483646 w 5216"/>
                <a:gd name="T3" fmla="*/ 1728827188 h 762"/>
                <a:gd name="T4" fmla="*/ 2147483646 w 5216"/>
                <a:gd name="T5" fmla="*/ 1537295313 h 762"/>
                <a:gd name="T6" fmla="*/ 2147483646 w 5216"/>
                <a:gd name="T7" fmla="*/ 1280239375 h 762"/>
                <a:gd name="T8" fmla="*/ 2147483646 w 5216"/>
                <a:gd name="T9" fmla="*/ 942538438 h 762"/>
                <a:gd name="T10" fmla="*/ 2147483646 w 5216"/>
                <a:gd name="T11" fmla="*/ 745966250 h 762"/>
                <a:gd name="T12" fmla="*/ 2147483646 w 5216"/>
                <a:gd name="T13" fmla="*/ 594756875 h 762"/>
                <a:gd name="T14" fmla="*/ 2147483646 w 5216"/>
                <a:gd name="T15" fmla="*/ 463708750 h 762"/>
                <a:gd name="T16" fmla="*/ 2147483646 w 5216"/>
                <a:gd name="T17" fmla="*/ 352821875 h 762"/>
                <a:gd name="T18" fmla="*/ 2147483646 w 5216"/>
                <a:gd name="T19" fmla="*/ 257055938 h 762"/>
                <a:gd name="T20" fmla="*/ 2147483646 w 5216"/>
                <a:gd name="T21" fmla="*/ 181451250 h 762"/>
                <a:gd name="T22" fmla="*/ 2147483646 w 5216"/>
                <a:gd name="T23" fmla="*/ 70564375 h 762"/>
                <a:gd name="T24" fmla="*/ 2147483646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6 w 5216"/>
                <a:gd name="T39" fmla="*/ 529232813 h 762"/>
                <a:gd name="T40" fmla="*/ 2147483646 w 5216"/>
                <a:gd name="T41" fmla="*/ 745966250 h 762"/>
                <a:gd name="T42" fmla="*/ 2147483646 w 5216"/>
                <a:gd name="T43" fmla="*/ 952619063 h 762"/>
                <a:gd name="T44" fmla="*/ 2147483646 w 5216"/>
                <a:gd name="T45" fmla="*/ 1300400625 h 762"/>
                <a:gd name="T46" fmla="*/ 2147483646 w 5216"/>
                <a:gd name="T47" fmla="*/ 1441529375 h 762"/>
                <a:gd name="T48" fmla="*/ 2147483646 w 5216"/>
                <a:gd name="T49" fmla="*/ 1562496875 h 762"/>
                <a:gd name="T50" fmla="*/ 2147483646 w 5216"/>
                <a:gd name="T51" fmla="*/ 1668343438 h 762"/>
                <a:gd name="T52" fmla="*/ 2147483646 w 5216"/>
                <a:gd name="T53" fmla="*/ 1748988438 h 762"/>
                <a:gd name="T54" fmla="*/ 2147483646 w 5216"/>
                <a:gd name="T55" fmla="*/ 1819552813 h 762"/>
                <a:gd name="T56" fmla="*/ 2147483646 w 5216"/>
                <a:gd name="T57" fmla="*/ 1864915625 h 762"/>
                <a:gd name="T58" fmla="*/ 2147483646 w 5216"/>
                <a:gd name="T59" fmla="*/ 1900197813 h 762"/>
                <a:gd name="T60" fmla="*/ 2147483646 w 5216"/>
                <a:gd name="T61" fmla="*/ 1920359063 h 762"/>
                <a:gd name="T62" fmla="*/ 2147483646 w 5216"/>
                <a:gd name="T63" fmla="*/ 1920359063 h 762"/>
                <a:gd name="T64" fmla="*/ 2147483646 w 5216"/>
                <a:gd name="T65" fmla="*/ 1910278438 h 762"/>
                <a:gd name="T66" fmla="*/ 2147483646 w 5216"/>
                <a:gd name="T67" fmla="*/ 1885076875 h 762"/>
                <a:gd name="T68" fmla="*/ 2147483646 w 5216"/>
                <a:gd name="T69" fmla="*/ 1844754375 h 762"/>
                <a:gd name="T70" fmla="*/ 2147483646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ACE19513-6279-4492-8ED2-3374EA90CDE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6 w 5144"/>
                <a:gd name="T25" fmla="*/ 0 h 694"/>
                <a:gd name="T26" fmla="*/ 2147483646 w 5144"/>
                <a:gd name="T27" fmla="*/ 5040313 h 694"/>
                <a:gd name="T28" fmla="*/ 2147483646 w 5144"/>
                <a:gd name="T29" fmla="*/ 15120938 h 694"/>
                <a:gd name="T30" fmla="*/ 2147483646 w 5144"/>
                <a:gd name="T31" fmla="*/ 35282188 h 694"/>
                <a:gd name="T32" fmla="*/ 2147483646 w 5144"/>
                <a:gd name="T33" fmla="*/ 60483750 h 694"/>
                <a:gd name="T34" fmla="*/ 2147483646 w 5144"/>
                <a:gd name="T35" fmla="*/ 100806250 h 694"/>
                <a:gd name="T36" fmla="*/ 2147483646 w 5144"/>
                <a:gd name="T37" fmla="*/ 146169063 h 694"/>
                <a:gd name="T38" fmla="*/ 2147483646 w 5144"/>
                <a:gd name="T39" fmla="*/ 201612500 h 694"/>
                <a:gd name="T40" fmla="*/ 2147483646 w 5144"/>
                <a:gd name="T41" fmla="*/ 267136563 h 694"/>
                <a:gd name="T42" fmla="*/ 2147483646 w 5144"/>
                <a:gd name="T43" fmla="*/ 347781563 h 694"/>
                <a:gd name="T44" fmla="*/ 2147483646 w 5144"/>
                <a:gd name="T45" fmla="*/ 438507188 h 694"/>
                <a:gd name="T46" fmla="*/ 2147483646 w 5144"/>
                <a:gd name="T47" fmla="*/ 544353750 h 694"/>
                <a:gd name="T48" fmla="*/ 2147483646 w 5144"/>
                <a:gd name="T49" fmla="*/ 670361563 h 694"/>
                <a:gd name="T50" fmla="*/ 2147483646 w 5144"/>
                <a:gd name="T51" fmla="*/ 806450000 h 694"/>
                <a:gd name="T52" fmla="*/ 2147483646 w 5144"/>
                <a:gd name="T53" fmla="*/ 957659375 h 694"/>
                <a:gd name="T54" fmla="*/ 2147483646 w 5144"/>
                <a:gd name="T55" fmla="*/ 1129030000 h 694"/>
                <a:gd name="T56" fmla="*/ 2147483646 w 5144"/>
                <a:gd name="T57" fmla="*/ 1315521563 h 694"/>
                <a:gd name="T58" fmla="*/ 2147483646 w 5144"/>
                <a:gd name="T59" fmla="*/ 1522174375 h 694"/>
                <a:gd name="T60" fmla="*/ 2147483646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1294D747-6CB6-44BB-A12A-52E0669E654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6 w 3112"/>
                <a:gd name="T13" fmla="*/ 907256250 h 584"/>
                <a:gd name="T14" fmla="*/ 2147483646 w 3112"/>
                <a:gd name="T15" fmla="*/ 771167813 h 584"/>
                <a:gd name="T16" fmla="*/ 2147483646 w 3112"/>
                <a:gd name="T17" fmla="*/ 640119688 h 584"/>
                <a:gd name="T18" fmla="*/ 2147483646 w 3112"/>
                <a:gd name="T19" fmla="*/ 509071563 h 584"/>
                <a:gd name="T20" fmla="*/ 2147483646 w 3112"/>
                <a:gd name="T21" fmla="*/ 388104063 h 584"/>
                <a:gd name="T22" fmla="*/ 2147483646 w 3112"/>
                <a:gd name="T23" fmla="*/ 272176875 h 584"/>
                <a:gd name="T24" fmla="*/ 2147483646 w 3112"/>
                <a:gd name="T25" fmla="*/ 221773750 h 584"/>
                <a:gd name="T26" fmla="*/ 2147483646 w 3112"/>
                <a:gd name="T27" fmla="*/ 171370625 h 584"/>
                <a:gd name="T28" fmla="*/ 2147483646 w 3112"/>
                <a:gd name="T29" fmla="*/ 131048125 h 584"/>
                <a:gd name="T30" fmla="*/ 2147483646 w 3112"/>
                <a:gd name="T31" fmla="*/ 90725625 h 584"/>
                <a:gd name="T32" fmla="*/ 2147483646 w 3112"/>
                <a:gd name="T33" fmla="*/ 60483750 h 584"/>
                <a:gd name="T34" fmla="*/ 2147483646 w 3112"/>
                <a:gd name="T35" fmla="*/ 35282188 h 584"/>
                <a:gd name="T36" fmla="*/ 2147483646 w 3112"/>
                <a:gd name="T37" fmla="*/ 15120938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 useBgFill="1">
          <p:nvSpPr>
            <p:cNvPr id="8" name="Freeform 10">
              <a:extLst>
                <a:ext uri="{FF2B5EF4-FFF2-40B4-BE49-F238E27FC236}">
                  <a16:creationId xmlns:a16="http://schemas.microsoft.com/office/drawing/2014/main" id="{B3657CC0-0D48-44BE-80E3-B05AB01DA27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6 w 8196"/>
                <a:gd name="T1" fmla="*/ 1290320000 h 1192"/>
                <a:gd name="T2" fmla="*/ 2147483646 w 8196"/>
                <a:gd name="T3" fmla="*/ 1436489063 h 1192"/>
                <a:gd name="T4" fmla="*/ 2147483646 w 8196"/>
                <a:gd name="T5" fmla="*/ 1562496875 h 1192"/>
                <a:gd name="T6" fmla="*/ 2147483646 w 8196"/>
                <a:gd name="T7" fmla="*/ 1678424063 h 1192"/>
                <a:gd name="T8" fmla="*/ 2147483646 w 8196"/>
                <a:gd name="T9" fmla="*/ 1769149688 h 1192"/>
                <a:gd name="T10" fmla="*/ 2147483646 w 8196"/>
                <a:gd name="T11" fmla="*/ 1839714063 h 1192"/>
                <a:gd name="T12" fmla="*/ 2147483646 w 8196"/>
                <a:gd name="T13" fmla="*/ 1890117188 h 1192"/>
                <a:gd name="T14" fmla="*/ 2147483646 w 8196"/>
                <a:gd name="T15" fmla="*/ 1920359063 h 1192"/>
                <a:gd name="T16" fmla="*/ 2147483646 w 8196"/>
                <a:gd name="T17" fmla="*/ 1915318750 h 1192"/>
                <a:gd name="T18" fmla="*/ 2147483646 w 8196"/>
                <a:gd name="T19" fmla="*/ 1890117188 h 1192"/>
                <a:gd name="T20" fmla="*/ 2147483646 w 8196"/>
                <a:gd name="T21" fmla="*/ 1829633438 h 1192"/>
                <a:gd name="T22" fmla="*/ 2147483646 w 8196"/>
                <a:gd name="T23" fmla="*/ 1738907813 h 1192"/>
                <a:gd name="T24" fmla="*/ 2147483646 w 8196"/>
                <a:gd name="T25" fmla="*/ 1617940313 h 1192"/>
                <a:gd name="T26" fmla="*/ 2147483646 w 8196"/>
                <a:gd name="T27" fmla="*/ 1456650313 h 1192"/>
                <a:gd name="T28" fmla="*/ 2147483646 w 8196"/>
                <a:gd name="T29" fmla="*/ 1260078125 h 1192"/>
                <a:gd name="T30" fmla="*/ 2147483646 w 8196"/>
                <a:gd name="T31" fmla="*/ 1023183438 h 1192"/>
                <a:gd name="T32" fmla="*/ 2147483646 w 8196"/>
                <a:gd name="T33" fmla="*/ 745966250 h 1192"/>
                <a:gd name="T34" fmla="*/ 2147483646 w 8196"/>
                <a:gd name="T35" fmla="*/ 604837500 h 1192"/>
                <a:gd name="T36" fmla="*/ 2147483646 w 8196"/>
                <a:gd name="T37" fmla="*/ 372983125 h 1192"/>
                <a:gd name="T38" fmla="*/ 2147483646 w 8196"/>
                <a:gd name="T39" fmla="*/ 206652813 h 1192"/>
                <a:gd name="T40" fmla="*/ 2147483646 w 8196"/>
                <a:gd name="T41" fmla="*/ 90725625 h 1192"/>
                <a:gd name="T42" fmla="*/ 2147483646 w 8196"/>
                <a:gd name="T43" fmla="*/ 25201563 h 1192"/>
                <a:gd name="T44" fmla="*/ 2147483646 w 8196"/>
                <a:gd name="T45" fmla="*/ 0 h 1192"/>
                <a:gd name="T46" fmla="*/ 2147483646 w 8196"/>
                <a:gd name="T47" fmla="*/ 10080625 h 1192"/>
                <a:gd name="T48" fmla="*/ 2147483646 w 8196"/>
                <a:gd name="T49" fmla="*/ 50403125 h 1192"/>
                <a:gd name="T50" fmla="*/ 1809063908 w 8196"/>
                <a:gd name="T51" fmla="*/ 110886875 h 1192"/>
                <a:gd name="T52" fmla="*/ 1339111161 w 8196"/>
                <a:gd name="T53" fmla="*/ 186491563 h 1192"/>
                <a:gd name="T54" fmla="*/ 944958629 w 8196"/>
                <a:gd name="T55" fmla="*/ 272176875 h 1192"/>
                <a:gd name="T56" fmla="*/ 626603132 w 8196"/>
                <a:gd name="T57" fmla="*/ 362902500 h 1192"/>
                <a:gd name="T58" fmla="*/ 373939989 w 8196"/>
                <a:gd name="T59" fmla="*/ 443547500 h 1192"/>
                <a:gd name="T60" fmla="*/ 121278436 w 8196"/>
                <a:gd name="T61" fmla="*/ 544353750 h 1192"/>
                <a:gd name="T62" fmla="*/ 0 w 8196"/>
                <a:gd name="T63" fmla="*/ 604837500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1285279688 h 1192"/>
                <a:gd name="T70" fmla="*/ 2147483646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FA1F7354-649A-48E7-8AE4-827801B2B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BEAC9204-3C7D-46D0-88A9-290E13268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3314FDB7-A301-4F27-9D20-B19E7F558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6A00679-7F6A-4FDF-8B8F-FFA6FC7C9303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6253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460CFE24-8972-4447-9BCA-ED588487AEAF}"/>
              </a:ext>
            </a:extLst>
          </p:cNvPr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6" name="Group 23">
            <a:extLst>
              <a:ext uri="{FF2B5EF4-FFF2-40B4-BE49-F238E27FC236}">
                <a16:creationId xmlns:a16="http://schemas.microsoft.com/office/drawing/2014/main" id="{32F785A3-5212-49D5-80FA-EE93E7519B6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16D3F585-967D-464D-A9C1-094EA8AC84D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45362813 h 640"/>
                <a:gd name="T6" fmla="*/ 2147483646 w 2706"/>
                <a:gd name="T7" fmla="*/ 95765938 h 640"/>
                <a:gd name="T8" fmla="*/ 2147483646 w 2706"/>
                <a:gd name="T9" fmla="*/ 151209375 h 640"/>
                <a:gd name="T10" fmla="*/ 2147483646 w 2706"/>
                <a:gd name="T11" fmla="*/ 206652813 h 640"/>
                <a:gd name="T12" fmla="*/ 2147483646 w 2706"/>
                <a:gd name="T13" fmla="*/ 272176875 h 640"/>
                <a:gd name="T14" fmla="*/ 2147483646 w 2706"/>
                <a:gd name="T15" fmla="*/ 337700938 h 640"/>
                <a:gd name="T16" fmla="*/ 2147483646 w 2706"/>
                <a:gd name="T17" fmla="*/ 413305625 h 640"/>
                <a:gd name="T18" fmla="*/ 2147483646 w 2706"/>
                <a:gd name="T19" fmla="*/ 488910313 h 640"/>
                <a:gd name="T20" fmla="*/ 2147483646 w 2706"/>
                <a:gd name="T21" fmla="*/ 488910313 h 640"/>
                <a:gd name="T22" fmla="*/ 2147483646 w 2706"/>
                <a:gd name="T23" fmla="*/ 635079375 h 640"/>
                <a:gd name="T24" fmla="*/ 2147483646 w 2706"/>
                <a:gd name="T25" fmla="*/ 766127500 h 640"/>
                <a:gd name="T26" fmla="*/ 2147483646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6 w 2706"/>
                <a:gd name="T55" fmla="*/ 1592738750 h 640"/>
                <a:gd name="T56" fmla="*/ 2147483646 w 2706"/>
                <a:gd name="T57" fmla="*/ 1602819375 h 640"/>
                <a:gd name="T58" fmla="*/ 2147483646 w 2706"/>
                <a:gd name="T59" fmla="*/ 1607859688 h 640"/>
                <a:gd name="T60" fmla="*/ 2147483646 w 2706"/>
                <a:gd name="T61" fmla="*/ 1612900000 h 640"/>
                <a:gd name="T62" fmla="*/ 2147483646 w 2706"/>
                <a:gd name="T63" fmla="*/ 1612900000 h 640"/>
                <a:gd name="T64" fmla="*/ 2147483646 w 2706"/>
                <a:gd name="T65" fmla="*/ 1607859688 h 640"/>
                <a:gd name="T66" fmla="*/ 2147483646 w 2706"/>
                <a:gd name="T67" fmla="*/ 1602819375 h 640"/>
                <a:gd name="T68" fmla="*/ 2147483646 w 2706"/>
                <a:gd name="T69" fmla="*/ 1592738750 h 640"/>
                <a:gd name="T70" fmla="*/ 2147483646 w 2706"/>
                <a:gd name="T71" fmla="*/ 1577617813 h 640"/>
                <a:gd name="T72" fmla="*/ 2147483646 w 2706"/>
                <a:gd name="T73" fmla="*/ 1562496875 h 640"/>
                <a:gd name="T74" fmla="*/ 2147483646 w 2706"/>
                <a:gd name="T75" fmla="*/ 1542335625 h 640"/>
                <a:gd name="T76" fmla="*/ 2147483646 w 2706"/>
                <a:gd name="T77" fmla="*/ 1517134063 h 640"/>
                <a:gd name="T78" fmla="*/ 2147483646 w 2706"/>
                <a:gd name="T79" fmla="*/ 1491932500 h 640"/>
                <a:gd name="T80" fmla="*/ 2147483646 w 2706"/>
                <a:gd name="T81" fmla="*/ 1461690625 h 640"/>
                <a:gd name="T82" fmla="*/ 2147483646 w 2706"/>
                <a:gd name="T83" fmla="*/ 1431448750 h 640"/>
                <a:gd name="T84" fmla="*/ 2147483646 w 2706"/>
                <a:gd name="T85" fmla="*/ 1396166563 h 640"/>
                <a:gd name="T86" fmla="*/ 2147483646 w 2706"/>
                <a:gd name="T87" fmla="*/ 1360884375 h 640"/>
                <a:gd name="T88" fmla="*/ 2147483646 w 2706"/>
                <a:gd name="T89" fmla="*/ 1320561875 h 640"/>
                <a:gd name="T90" fmla="*/ 2147483646 w 2706"/>
                <a:gd name="T91" fmla="*/ 1280239375 h 640"/>
                <a:gd name="T92" fmla="*/ 2147483646 w 2706"/>
                <a:gd name="T93" fmla="*/ 1234876563 h 640"/>
                <a:gd name="T94" fmla="*/ 2147483646 w 2706"/>
                <a:gd name="T95" fmla="*/ 1189513750 h 640"/>
                <a:gd name="T96" fmla="*/ 2147483646 w 2706"/>
                <a:gd name="T97" fmla="*/ 1088707500 h 640"/>
                <a:gd name="T98" fmla="*/ 2147483646 w 2706"/>
                <a:gd name="T99" fmla="*/ 982860938 h 640"/>
                <a:gd name="T100" fmla="*/ 2147483646 w 2706"/>
                <a:gd name="T101" fmla="*/ 982860938 h 640"/>
                <a:gd name="T102" fmla="*/ 2147483646 w 2706"/>
                <a:gd name="T103" fmla="*/ 977820625 h 640"/>
                <a:gd name="T104" fmla="*/ 2147483646 w 2706"/>
                <a:gd name="T105" fmla="*/ 977820625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A063AC43-268B-4096-9103-D08B0A3CBD9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6 w 5216"/>
                <a:gd name="T1" fmla="*/ 1799391563 h 762"/>
                <a:gd name="T2" fmla="*/ 2147483646 w 5216"/>
                <a:gd name="T3" fmla="*/ 1728827188 h 762"/>
                <a:gd name="T4" fmla="*/ 2147483646 w 5216"/>
                <a:gd name="T5" fmla="*/ 1537295313 h 762"/>
                <a:gd name="T6" fmla="*/ 2147483646 w 5216"/>
                <a:gd name="T7" fmla="*/ 1280239375 h 762"/>
                <a:gd name="T8" fmla="*/ 2147483646 w 5216"/>
                <a:gd name="T9" fmla="*/ 942538438 h 762"/>
                <a:gd name="T10" fmla="*/ 2147483646 w 5216"/>
                <a:gd name="T11" fmla="*/ 745966250 h 762"/>
                <a:gd name="T12" fmla="*/ 2147483646 w 5216"/>
                <a:gd name="T13" fmla="*/ 594756875 h 762"/>
                <a:gd name="T14" fmla="*/ 2147483646 w 5216"/>
                <a:gd name="T15" fmla="*/ 463708750 h 762"/>
                <a:gd name="T16" fmla="*/ 2147483646 w 5216"/>
                <a:gd name="T17" fmla="*/ 352821875 h 762"/>
                <a:gd name="T18" fmla="*/ 2147483646 w 5216"/>
                <a:gd name="T19" fmla="*/ 257055938 h 762"/>
                <a:gd name="T20" fmla="*/ 2147483646 w 5216"/>
                <a:gd name="T21" fmla="*/ 181451250 h 762"/>
                <a:gd name="T22" fmla="*/ 2147483646 w 5216"/>
                <a:gd name="T23" fmla="*/ 70564375 h 762"/>
                <a:gd name="T24" fmla="*/ 2147483646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6 w 5216"/>
                <a:gd name="T39" fmla="*/ 529232813 h 762"/>
                <a:gd name="T40" fmla="*/ 2147483646 w 5216"/>
                <a:gd name="T41" fmla="*/ 745966250 h 762"/>
                <a:gd name="T42" fmla="*/ 2147483646 w 5216"/>
                <a:gd name="T43" fmla="*/ 952619063 h 762"/>
                <a:gd name="T44" fmla="*/ 2147483646 w 5216"/>
                <a:gd name="T45" fmla="*/ 1300400625 h 762"/>
                <a:gd name="T46" fmla="*/ 2147483646 w 5216"/>
                <a:gd name="T47" fmla="*/ 1441529375 h 762"/>
                <a:gd name="T48" fmla="*/ 2147483646 w 5216"/>
                <a:gd name="T49" fmla="*/ 1562496875 h 762"/>
                <a:gd name="T50" fmla="*/ 2147483646 w 5216"/>
                <a:gd name="T51" fmla="*/ 1668343438 h 762"/>
                <a:gd name="T52" fmla="*/ 2147483646 w 5216"/>
                <a:gd name="T53" fmla="*/ 1748988438 h 762"/>
                <a:gd name="T54" fmla="*/ 2147483646 w 5216"/>
                <a:gd name="T55" fmla="*/ 1819552813 h 762"/>
                <a:gd name="T56" fmla="*/ 2147483646 w 5216"/>
                <a:gd name="T57" fmla="*/ 1864915625 h 762"/>
                <a:gd name="T58" fmla="*/ 2147483646 w 5216"/>
                <a:gd name="T59" fmla="*/ 1900197813 h 762"/>
                <a:gd name="T60" fmla="*/ 2147483646 w 5216"/>
                <a:gd name="T61" fmla="*/ 1920359063 h 762"/>
                <a:gd name="T62" fmla="*/ 2147483646 w 5216"/>
                <a:gd name="T63" fmla="*/ 1920359063 h 762"/>
                <a:gd name="T64" fmla="*/ 2147483646 w 5216"/>
                <a:gd name="T65" fmla="*/ 1910278438 h 762"/>
                <a:gd name="T66" fmla="*/ 2147483646 w 5216"/>
                <a:gd name="T67" fmla="*/ 1885076875 h 762"/>
                <a:gd name="T68" fmla="*/ 2147483646 w 5216"/>
                <a:gd name="T69" fmla="*/ 1844754375 h 762"/>
                <a:gd name="T70" fmla="*/ 2147483646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F76C9EE0-D1F7-4125-97DB-B8EFCB64487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6 w 5144"/>
                <a:gd name="T25" fmla="*/ 0 h 694"/>
                <a:gd name="T26" fmla="*/ 2147483646 w 5144"/>
                <a:gd name="T27" fmla="*/ 5040313 h 694"/>
                <a:gd name="T28" fmla="*/ 2147483646 w 5144"/>
                <a:gd name="T29" fmla="*/ 15120938 h 694"/>
                <a:gd name="T30" fmla="*/ 2147483646 w 5144"/>
                <a:gd name="T31" fmla="*/ 35282188 h 694"/>
                <a:gd name="T32" fmla="*/ 2147483646 w 5144"/>
                <a:gd name="T33" fmla="*/ 60483750 h 694"/>
                <a:gd name="T34" fmla="*/ 2147483646 w 5144"/>
                <a:gd name="T35" fmla="*/ 100806250 h 694"/>
                <a:gd name="T36" fmla="*/ 2147483646 w 5144"/>
                <a:gd name="T37" fmla="*/ 146169063 h 694"/>
                <a:gd name="T38" fmla="*/ 2147483646 w 5144"/>
                <a:gd name="T39" fmla="*/ 201612500 h 694"/>
                <a:gd name="T40" fmla="*/ 2147483646 w 5144"/>
                <a:gd name="T41" fmla="*/ 267136563 h 694"/>
                <a:gd name="T42" fmla="*/ 2147483646 w 5144"/>
                <a:gd name="T43" fmla="*/ 347781563 h 694"/>
                <a:gd name="T44" fmla="*/ 2147483646 w 5144"/>
                <a:gd name="T45" fmla="*/ 438507188 h 694"/>
                <a:gd name="T46" fmla="*/ 2147483646 w 5144"/>
                <a:gd name="T47" fmla="*/ 544353750 h 694"/>
                <a:gd name="T48" fmla="*/ 2147483646 w 5144"/>
                <a:gd name="T49" fmla="*/ 670361563 h 694"/>
                <a:gd name="T50" fmla="*/ 2147483646 w 5144"/>
                <a:gd name="T51" fmla="*/ 806450000 h 694"/>
                <a:gd name="T52" fmla="*/ 2147483646 w 5144"/>
                <a:gd name="T53" fmla="*/ 957659375 h 694"/>
                <a:gd name="T54" fmla="*/ 2147483646 w 5144"/>
                <a:gd name="T55" fmla="*/ 1129030000 h 694"/>
                <a:gd name="T56" fmla="*/ 2147483646 w 5144"/>
                <a:gd name="T57" fmla="*/ 1315521563 h 694"/>
                <a:gd name="T58" fmla="*/ 2147483646 w 5144"/>
                <a:gd name="T59" fmla="*/ 1522174375 h 694"/>
                <a:gd name="T60" fmla="*/ 2147483646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83161B44-C0FA-4D47-A1BC-11E7990EE96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6 w 3112"/>
                <a:gd name="T13" fmla="*/ 907256250 h 584"/>
                <a:gd name="T14" fmla="*/ 2147483646 w 3112"/>
                <a:gd name="T15" fmla="*/ 771167813 h 584"/>
                <a:gd name="T16" fmla="*/ 2147483646 w 3112"/>
                <a:gd name="T17" fmla="*/ 640119688 h 584"/>
                <a:gd name="T18" fmla="*/ 2147483646 w 3112"/>
                <a:gd name="T19" fmla="*/ 509071563 h 584"/>
                <a:gd name="T20" fmla="*/ 2147483646 w 3112"/>
                <a:gd name="T21" fmla="*/ 388104063 h 584"/>
                <a:gd name="T22" fmla="*/ 2147483646 w 3112"/>
                <a:gd name="T23" fmla="*/ 272176875 h 584"/>
                <a:gd name="T24" fmla="*/ 2147483646 w 3112"/>
                <a:gd name="T25" fmla="*/ 221773750 h 584"/>
                <a:gd name="T26" fmla="*/ 2147483646 w 3112"/>
                <a:gd name="T27" fmla="*/ 171370625 h 584"/>
                <a:gd name="T28" fmla="*/ 2147483646 w 3112"/>
                <a:gd name="T29" fmla="*/ 131048125 h 584"/>
                <a:gd name="T30" fmla="*/ 2147483646 w 3112"/>
                <a:gd name="T31" fmla="*/ 90725625 h 584"/>
                <a:gd name="T32" fmla="*/ 2147483646 w 3112"/>
                <a:gd name="T33" fmla="*/ 60483750 h 584"/>
                <a:gd name="T34" fmla="*/ 2147483646 w 3112"/>
                <a:gd name="T35" fmla="*/ 35282188 h 584"/>
                <a:gd name="T36" fmla="*/ 2147483646 w 3112"/>
                <a:gd name="T37" fmla="*/ 15120938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 useBgFill="1">
          <p:nvSpPr>
            <p:cNvPr id="11" name="Freeform 28">
              <a:extLst>
                <a:ext uri="{FF2B5EF4-FFF2-40B4-BE49-F238E27FC236}">
                  <a16:creationId xmlns:a16="http://schemas.microsoft.com/office/drawing/2014/main" id="{B9FDC2B4-730A-4D9C-A4FA-E60250B759B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1290320000 h 1192"/>
                <a:gd name="T2" fmla="*/ 2147483646 w 8196"/>
                <a:gd name="T3" fmla="*/ 1436489063 h 1192"/>
                <a:gd name="T4" fmla="*/ 2147483646 w 8196"/>
                <a:gd name="T5" fmla="*/ 1562496875 h 1192"/>
                <a:gd name="T6" fmla="*/ 2147483646 w 8196"/>
                <a:gd name="T7" fmla="*/ 1678424063 h 1192"/>
                <a:gd name="T8" fmla="*/ 2147483646 w 8196"/>
                <a:gd name="T9" fmla="*/ 1769149688 h 1192"/>
                <a:gd name="T10" fmla="*/ 2147483646 w 8196"/>
                <a:gd name="T11" fmla="*/ 1839714063 h 1192"/>
                <a:gd name="T12" fmla="*/ 2147483646 w 8196"/>
                <a:gd name="T13" fmla="*/ 1890117188 h 1192"/>
                <a:gd name="T14" fmla="*/ 2147483646 w 8196"/>
                <a:gd name="T15" fmla="*/ 1920359063 h 1192"/>
                <a:gd name="T16" fmla="*/ 2147483646 w 8196"/>
                <a:gd name="T17" fmla="*/ 1915318750 h 1192"/>
                <a:gd name="T18" fmla="*/ 2147483646 w 8196"/>
                <a:gd name="T19" fmla="*/ 1890117188 h 1192"/>
                <a:gd name="T20" fmla="*/ 2147483646 w 8196"/>
                <a:gd name="T21" fmla="*/ 1829633438 h 1192"/>
                <a:gd name="T22" fmla="*/ 2147483646 w 8196"/>
                <a:gd name="T23" fmla="*/ 1738907813 h 1192"/>
                <a:gd name="T24" fmla="*/ 2147483646 w 8196"/>
                <a:gd name="T25" fmla="*/ 1617940313 h 1192"/>
                <a:gd name="T26" fmla="*/ 2147483646 w 8196"/>
                <a:gd name="T27" fmla="*/ 1456650313 h 1192"/>
                <a:gd name="T28" fmla="*/ 2147483646 w 8196"/>
                <a:gd name="T29" fmla="*/ 1260078125 h 1192"/>
                <a:gd name="T30" fmla="*/ 2147483646 w 8196"/>
                <a:gd name="T31" fmla="*/ 1023183438 h 1192"/>
                <a:gd name="T32" fmla="*/ 2147483646 w 8196"/>
                <a:gd name="T33" fmla="*/ 745966250 h 1192"/>
                <a:gd name="T34" fmla="*/ 2147483646 w 8196"/>
                <a:gd name="T35" fmla="*/ 604837500 h 1192"/>
                <a:gd name="T36" fmla="*/ 2147483646 w 8196"/>
                <a:gd name="T37" fmla="*/ 372983125 h 1192"/>
                <a:gd name="T38" fmla="*/ 2147483646 w 8196"/>
                <a:gd name="T39" fmla="*/ 206652813 h 1192"/>
                <a:gd name="T40" fmla="*/ 2147483646 w 8196"/>
                <a:gd name="T41" fmla="*/ 90725625 h 1192"/>
                <a:gd name="T42" fmla="*/ 2147483646 w 8196"/>
                <a:gd name="T43" fmla="*/ 25201563 h 1192"/>
                <a:gd name="T44" fmla="*/ 2147483646 w 8196"/>
                <a:gd name="T45" fmla="*/ 0 h 1192"/>
                <a:gd name="T46" fmla="*/ 2147483646 w 8196"/>
                <a:gd name="T47" fmla="*/ 10080625 h 1192"/>
                <a:gd name="T48" fmla="*/ 2147483646 w 8196"/>
                <a:gd name="T49" fmla="*/ 50403125 h 1192"/>
                <a:gd name="T50" fmla="*/ 1804431875 w 8196"/>
                <a:gd name="T51" fmla="*/ 110886875 h 1192"/>
                <a:gd name="T52" fmla="*/ 1335682813 w 8196"/>
                <a:gd name="T53" fmla="*/ 186491563 h 1192"/>
                <a:gd name="T54" fmla="*/ 942538438 w 8196"/>
                <a:gd name="T55" fmla="*/ 272176875 h 1192"/>
                <a:gd name="T56" fmla="*/ 624998750 w 8196"/>
                <a:gd name="T57" fmla="*/ 362902500 h 1192"/>
                <a:gd name="T58" fmla="*/ 372983125 w 8196"/>
                <a:gd name="T59" fmla="*/ 443547500 h 1192"/>
                <a:gd name="T60" fmla="*/ 120967500 w 8196"/>
                <a:gd name="T61" fmla="*/ 544353750 h 1192"/>
                <a:gd name="T62" fmla="*/ 0 w 8196"/>
                <a:gd name="T63" fmla="*/ 604837500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1285279688 h 1192"/>
                <a:gd name="T70" fmla="*/ 2147483646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8B68FC70-ADBA-40C3-87FF-6D173EA5B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EA9C4F96-F84A-4351-B295-EED304646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75E9DF6E-0567-4A03-B2CA-2634B970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BB0783-B1FE-49B2-89DD-11469C9EA758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2588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84ED5BC6-B224-4670-B570-2F59D5B7FB52}"/>
              </a:ext>
            </a:extLst>
          </p:cNvPr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6" name="Group 8">
            <a:extLst>
              <a:ext uri="{FF2B5EF4-FFF2-40B4-BE49-F238E27FC236}">
                <a16:creationId xmlns:a16="http://schemas.microsoft.com/office/drawing/2014/main" id="{FBBD8A62-3278-46F6-A15E-BF108235F30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F367233A-7C0E-41DE-8364-5BBF9390F6C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45362813 h 640"/>
                <a:gd name="T6" fmla="*/ 2147483646 w 2706"/>
                <a:gd name="T7" fmla="*/ 95765938 h 640"/>
                <a:gd name="T8" fmla="*/ 2147483646 w 2706"/>
                <a:gd name="T9" fmla="*/ 151209375 h 640"/>
                <a:gd name="T10" fmla="*/ 2147483646 w 2706"/>
                <a:gd name="T11" fmla="*/ 206652813 h 640"/>
                <a:gd name="T12" fmla="*/ 2147483646 w 2706"/>
                <a:gd name="T13" fmla="*/ 272176875 h 640"/>
                <a:gd name="T14" fmla="*/ 2147483646 w 2706"/>
                <a:gd name="T15" fmla="*/ 337700938 h 640"/>
                <a:gd name="T16" fmla="*/ 2147483646 w 2706"/>
                <a:gd name="T17" fmla="*/ 413305625 h 640"/>
                <a:gd name="T18" fmla="*/ 2147483646 w 2706"/>
                <a:gd name="T19" fmla="*/ 488910313 h 640"/>
                <a:gd name="T20" fmla="*/ 2147483646 w 2706"/>
                <a:gd name="T21" fmla="*/ 488910313 h 640"/>
                <a:gd name="T22" fmla="*/ 2147483646 w 2706"/>
                <a:gd name="T23" fmla="*/ 635079375 h 640"/>
                <a:gd name="T24" fmla="*/ 2147483646 w 2706"/>
                <a:gd name="T25" fmla="*/ 766127500 h 640"/>
                <a:gd name="T26" fmla="*/ 2147483646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6 w 2706"/>
                <a:gd name="T55" fmla="*/ 1592738750 h 640"/>
                <a:gd name="T56" fmla="*/ 2147483646 w 2706"/>
                <a:gd name="T57" fmla="*/ 1602819375 h 640"/>
                <a:gd name="T58" fmla="*/ 2147483646 w 2706"/>
                <a:gd name="T59" fmla="*/ 1607859688 h 640"/>
                <a:gd name="T60" fmla="*/ 2147483646 w 2706"/>
                <a:gd name="T61" fmla="*/ 1612900000 h 640"/>
                <a:gd name="T62" fmla="*/ 2147483646 w 2706"/>
                <a:gd name="T63" fmla="*/ 1612900000 h 640"/>
                <a:gd name="T64" fmla="*/ 2147483646 w 2706"/>
                <a:gd name="T65" fmla="*/ 1607859688 h 640"/>
                <a:gd name="T66" fmla="*/ 2147483646 w 2706"/>
                <a:gd name="T67" fmla="*/ 1602819375 h 640"/>
                <a:gd name="T68" fmla="*/ 2147483646 w 2706"/>
                <a:gd name="T69" fmla="*/ 1592738750 h 640"/>
                <a:gd name="T70" fmla="*/ 2147483646 w 2706"/>
                <a:gd name="T71" fmla="*/ 1577617813 h 640"/>
                <a:gd name="T72" fmla="*/ 2147483646 w 2706"/>
                <a:gd name="T73" fmla="*/ 1562496875 h 640"/>
                <a:gd name="T74" fmla="*/ 2147483646 w 2706"/>
                <a:gd name="T75" fmla="*/ 1542335625 h 640"/>
                <a:gd name="T76" fmla="*/ 2147483646 w 2706"/>
                <a:gd name="T77" fmla="*/ 1517134063 h 640"/>
                <a:gd name="T78" fmla="*/ 2147483646 w 2706"/>
                <a:gd name="T79" fmla="*/ 1491932500 h 640"/>
                <a:gd name="T80" fmla="*/ 2147483646 w 2706"/>
                <a:gd name="T81" fmla="*/ 1461690625 h 640"/>
                <a:gd name="T82" fmla="*/ 2147483646 w 2706"/>
                <a:gd name="T83" fmla="*/ 1431448750 h 640"/>
                <a:gd name="T84" fmla="*/ 2147483646 w 2706"/>
                <a:gd name="T85" fmla="*/ 1396166563 h 640"/>
                <a:gd name="T86" fmla="*/ 2147483646 w 2706"/>
                <a:gd name="T87" fmla="*/ 1360884375 h 640"/>
                <a:gd name="T88" fmla="*/ 2147483646 w 2706"/>
                <a:gd name="T89" fmla="*/ 1320561875 h 640"/>
                <a:gd name="T90" fmla="*/ 2147483646 w 2706"/>
                <a:gd name="T91" fmla="*/ 1280239375 h 640"/>
                <a:gd name="T92" fmla="*/ 2147483646 w 2706"/>
                <a:gd name="T93" fmla="*/ 1234876563 h 640"/>
                <a:gd name="T94" fmla="*/ 2147483646 w 2706"/>
                <a:gd name="T95" fmla="*/ 1189513750 h 640"/>
                <a:gd name="T96" fmla="*/ 2147483646 w 2706"/>
                <a:gd name="T97" fmla="*/ 1088707500 h 640"/>
                <a:gd name="T98" fmla="*/ 2147483646 w 2706"/>
                <a:gd name="T99" fmla="*/ 982860938 h 640"/>
                <a:gd name="T100" fmla="*/ 2147483646 w 2706"/>
                <a:gd name="T101" fmla="*/ 982860938 h 640"/>
                <a:gd name="T102" fmla="*/ 2147483646 w 2706"/>
                <a:gd name="T103" fmla="*/ 977820625 h 640"/>
                <a:gd name="T104" fmla="*/ 2147483646 w 2706"/>
                <a:gd name="T105" fmla="*/ 977820625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6FB56160-703D-4EB2-8E8B-A70DCB807C5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6 w 5216"/>
                <a:gd name="T1" fmla="*/ 1799391563 h 762"/>
                <a:gd name="T2" fmla="*/ 2147483646 w 5216"/>
                <a:gd name="T3" fmla="*/ 1728827188 h 762"/>
                <a:gd name="T4" fmla="*/ 2147483646 w 5216"/>
                <a:gd name="T5" fmla="*/ 1537295313 h 762"/>
                <a:gd name="T6" fmla="*/ 2147483646 w 5216"/>
                <a:gd name="T7" fmla="*/ 1280239375 h 762"/>
                <a:gd name="T8" fmla="*/ 2147483646 w 5216"/>
                <a:gd name="T9" fmla="*/ 942538438 h 762"/>
                <a:gd name="T10" fmla="*/ 2147483646 w 5216"/>
                <a:gd name="T11" fmla="*/ 745966250 h 762"/>
                <a:gd name="T12" fmla="*/ 2147483646 w 5216"/>
                <a:gd name="T13" fmla="*/ 594756875 h 762"/>
                <a:gd name="T14" fmla="*/ 2147483646 w 5216"/>
                <a:gd name="T15" fmla="*/ 463708750 h 762"/>
                <a:gd name="T16" fmla="*/ 2147483646 w 5216"/>
                <a:gd name="T17" fmla="*/ 352821875 h 762"/>
                <a:gd name="T18" fmla="*/ 2147483646 w 5216"/>
                <a:gd name="T19" fmla="*/ 257055938 h 762"/>
                <a:gd name="T20" fmla="*/ 2147483646 w 5216"/>
                <a:gd name="T21" fmla="*/ 181451250 h 762"/>
                <a:gd name="T22" fmla="*/ 2147483646 w 5216"/>
                <a:gd name="T23" fmla="*/ 70564375 h 762"/>
                <a:gd name="T24" fmla="*/ 2147483646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6 w 5216"/>
                <a:gd name="T39" fmla="*/ 529232813 h 762"/>
                <a:gd name="T40" fmla="*/ 2147483646 w 5216"/>
                <a:gd name="T41" fmla="*/ 745966250 h 762"/>
                <a:gd name="T42" fmla="*/ 2147483646 w 5216"/>
                <a:gd name="T43" fmla="*/ 952619063 h 762"/>
                <a:gd name="T44" fmla="*/ 2147483646 w 5216"/>
                <a:gd name="T45" fmla="*/ 1300400625 h 762"/>
                <a:gd name="T46" fmla="*/ 2147483646 w 5216"/>
                <a:gd name="T47" fmla="*/ 1441529375 h 762"/>
                <a:gd name="T48" fmla="*/ 2147483646 w 5216"/>
                <a:gd name="T49" fmla="*/ 1562496875 h 762"/>
                <a:gd name="T50" fmla="*/ 2147483646 w 5216"/>
                <a:gd name="T51" fmla="*/ 1668343438 h 762"/>
                <a:gd name="T52" fmla="*/ 2147483646 w 5216"/>
                <a:gd name="T53" fmla="*/ 1748988438 h 762"/>
                <a:gd name="T54" fmla="*/ 2147483646 w 5216"/>
                <a:gd name="T55" fmla="*/ 1819552813 h 762"/>
                <a:gd name="T56" fmla="*/ 2147483646 w 5216"/>
                <a:gd name="T57" fmla="*/ 1864915625 h 762"/>
                <a:gd name="T58" fmla="*/ 2147483646 w 5216"/>
                <a:gd name="T59" fmla="*/ 1900197813 h 762"/>
                <a:gd name="T60" fmla="*/ 2147483646 w 5216"/>
                <a:gd name="T61" fmla="*/ 1920359063 h 762"/>
                <a:gd name="T62" fmla="*/ 2147483646 w 5216"/>
                <a:gd name="T63" fmla="*/ 1920359063 h 762"/>
                <a:gd name="T64" fmla="*/ 2147483646 w 5216"/>
                <a:gd name="T65" fmla="*/ 1910278438 h 762"/>
                <a:gd name="T66" fmla="*/ 2147483646 w 5216"/>
                <a:gd name="T67" fmla="*/ 1885076875 h 762"/>
                <a:gd name="T68" fmla="*/ 2147483646 w 5216"/>
                <a:gd name="T69" fmla="*/ 1844754375 h 762"/>
                <a:gd name="T70" fmla="*/ 2147483646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93EA7D35-3312-4395-8CDE-44865374525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6 w 5144"/>
                <a:gd name="T25" fmla="*/ 0 h 694"/>
                <a:gd name="T26" fmla="*/ 2147483646 w 5144"/>
                <a:gd name="T27" fmla="*/ 5040313 h 694"/>
                <a:gd name="T28" fmla="*/ 2147483646 w 5144"/>
                <a:gd name="T29" fmla="*/ 15120938 h 694"/>
                <a:gd name="T30" fmla="*/ 2147483646 w 5144"/>
                <a:gd name="T31" fmla="*/ 35282188 h 694"/>
                <a:gd name="T32" fmla="*/ 2147483646 w 5144"/>
                <a:gd name="T33" fmla="*/ 60483750 h 694"/>
                <a:gd name="T34" fmla="*/ 2147483646 w 5144"/>
                <a:gd name="T35" fmla="*/ 100806250 h 694"/>
                <a:gd name="T36" fmla="*/ 2147483646 w 5144"/>
                <a:gd name="T37" fmla="*/ 146169063 h 694"/>
                <a:gd name="T38" fmla="*/ 2147483646 w 5144"/>
                <a:gd name="T39" fmla="*/ 201612500 h 694"/>
                <a:gd name="T40" fmla="*/ 2147483646 w 5144"/>
                <a:gd name="T41" fmla="*/ 267136563 h 694"/>
                <a:gd name="T42" fmla="*/ 2147483646 w 5144"/>
                <a:gd name="T43" fmla="*/ 347781563 h 694"/>
                <a:gd name="T44" fmla="*/ 2147483646 w 5144"/>
                <a:gd name="T45" fmla="*/ 438507188 h 694"/>
                <a:gd name="T46" fmla="*/ 2147483646 w 5144"/>
                <a:gd name="T47" fmla="*/ 544353750 h 694"/>
                <a:gd name="T48" fmla="*/ 2147483646 w 5144"/>
                <a:gd name="T49" fmla="*/ 670361563 h 694"/>
                <a:gd name="T50" fmla="*/ 2147483646 w 5144"/>
                <a:gd name="T51" fmla="*/ 806450000 h 694"/>
                <a:gd name="T52" fmla="*/ 2147483646 w 5144"/>
                <a:gd name="T53" fmla="*/ 957659375 h 694"/>
                <a:gd name="T54" fmla="*/ 2147483646 w 5144"/>
                <a:gd name="T55" fmla="*/ 1129030000 h 694"/>
                <a:gd name="T56" fmla="*/ 2147483646 w 5144"/>
                <a:gd name="T57" fmla="*/ 1315521563 h 694"/>
                <a:gd name="T58" fmla="*/ 2147483646 w 5144"/>
                <a:gd name="T59" fmla="*/ 1522174375 h 694"/>
                <a:gd name="T60" fmla="*/ 2147483646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86E4CB95-BFC4-48CB-8D7C-26E2D10311C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6 w 3112"/>
                <a:gd name="T13" fmla="*/ 907256250 h 584"/>
                <a:gd name="T14" fmla="*/ 2147483646 w 3112"/>
                <a:gd name="T15" fmla="*/ 771167813 h 584"/>
                <a:gd name="T16" fmla="*/ 2147483646 w 3112"/>
                <a:gd name="T17" fmla="*/ 640119688 h 584"/>
                <a:gd name="T18" fmla="*/ 2147483646 w 3112"/>
                <a:gd name="T19" fmla="*/ 509071563 h 584"/>
                <a:gd name="T20" fmla="*/ 2147483646 w 3112"/>
                <a:gd name="T21" fmla="*/ 388104063 h 584"/>
                <a:gd name="T22" fmla="*/ 2147483646 w 3112"/>
                <a:gd name="T23" fmla="*/ 272176875 h 584"/>
                <a:gd name="T24" fmla="*/ 2147483646 w 3112"/>
                <a:gd name="T25" fmla="*/ 221773750 h 584"/>
                <a:gd name="T26" fmla="*/ 2147483646 w 3112"/>
                <a:gd name="T27" fmla="*/ 171370625 h 584"/>
                <a:gd name="T28" fmla="*/ 2147483646 w 3112"/>
                <a:gd name="T29" fmla="*/ 131048125 h 584"/>
                <a:gd name="T30" fmla="*/ 2147483646 w 3112"/>
                <a:gd name="T31" fmla="*/ 90725625 h 584"/>
                <a:gd name="T32" fmla="*/ 2147483646 w 3112"/>
                <a:gd name="T33" fmla="*/ 60483750 h 584"/>
                <a:gd name="T34" fmla="*/ 2147483646 w 3112"/>
                <a:gd name="T35" fmla="*/ 35282188 h 584"/>
                <a:gd name="T36" fmla="*/ 2147483646 w 3112"/>
                <a:gd name="T37" fmla="*/ 15120938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 useBgFill="1">
          <p:nvSpPr>
            <p:cNvPr id="11" name="Freeform 10">
              <a:extLst>
                <a:ext uri="{FF2B5EF4-FFF2-40B4-BE49-F238E27FC236}">
                  <a16:creationId xmlns:a16="http://schemas.microsoft.com/office/drawing/2014/main" id="{F99857B8-D314-49B9-BF9A-A8C4B50D9BD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1290320000 h 1192"/>
                <a:gd name="T2" fmla="*/ 2147483646 w 8196"/>
                <a:gd name="T3" fmla="*/ 1436489063 h 1192"/>
                <a:gd name="T4" fmla="*/ 2147483646 w 8196"/>
                <a:gd name="T5" fmla="*/ 1562496875 h 1192"/>
                <a:gd name="T6" fmla="*/ 2147483646 w 8196"/>
                <a:gd name="T7" fmla="*/ 1678424063 h 1192"/>
                <a:gd name="T8" fmla="*/ 2147483646 w 8196"/>
                <a:gd name="T9" fmla="*/ 1769149688 h 1192"/>
                <a:gd name="T10" fmla="*/ 2147483646 w 8196"/>
                <a:gd name="T11" fmla="*/ 1839714063 h 1192"/>
                <a:gd name="T12" fmla="*/ 2147483646 w 8196"/>
                <a:gd name="T13" fmla="*/ 1890117188 h 1192"/>
                <a:gd name="T14" fmla="*/ 2147483646 w 8196"/>
                <a:gd name="T15" fmla="*/ 1920359063 h 1192"/>
                <a:gd name="T16" fmla="*/ 2147483646 w 8196"/>
                <a:gd name="T17" fmla="*/ 1915318750 h 1192"/>
                <a:gd name="T18" fmla="*/ 2147483646 w 8196"/>
                <a:gd name="T19" fmla="*/ 1890117188 h 1192"/>
                <a:gd name="T20" fmla="*/ 2147483646 w 8196"/>
                <a:gd name="T21" fmla="*/ 1829633438 h 1192"/>
                <a:gd name="T22" fmla="*/ 2147483646 w 8196"/>
                <a:gd name="T23" fmla="*/ 1738907813 h 1192"/>
                <a:gd name="T24" fmla="*/ 2147483646 w 8196"/>
                <a:gd name="T25" fmla="*/ 1617940313 h 1192"/>
                <a:gd name="T26" fmla="*/ 2147483646 w 8196"/>
                <a:gd name="T27" fmla="*/ 1456650313 h 1192"/>
                <a:gd name="T28" fmla="*/ 2147483646 w 8196"/>
                <a:gd name="T29" fmla="*/ 1260078125 h 1192"/>
                <a:gd name="T30" fmla="*/ 2147483646 w 8196"/>
                <a:gd name="T31" fmla="*/ 1023183438 h 1192"/>
                <a:gd name="T32" fmla="*/ 2147483646 w 8196"/>
                <a:gd name="T33" fmla="*/ 745966250 h 1192"/>
                <a:gd name="T34" fmla="*/ 2147483646 w 8196"/>
                <a:gd name="T35" fmla="*/ 604837500 h 1192"/>
                <a:gd name="T36" fmla="*/ 2147483646 w 8196"/>
                <a:gd name="T37" fmla="*/ 372983125 h 1192"/>
                <a:gd name="T38" fmla="*/ 2147483646 w 8196"/>
                <a:gd name="T39" fmla="*/ 206652813 h 1192"/>
                <a:gd name="T40" fmla="*/ 2147483646 w 8196"/>
                <a:gd name="T41" fmla="*/ 90725625 h 1192"/>
                <a:gd name="T42" fmla="*/ 2147483646 w 8196"/>
                <a:gd name="T43" fmla="*/ 25201563 h 1192"/>
                <a:gd name="T44" fmla="*/ 2147483646 w 8196"/>
                <a:gd name="T45" fmla="*/ 0 h 1192"/>
                <a:gd name="T46" fmla="*/ 2147483646 w 8196"/>
                <a:gd name="T47" fmla="*/ 10080625 h 1192"/>
                <a:gd name="T48" fmla="*/ 2147483646 w 8196"/>
                <a:gd name="T49" fmla="*/ 50403125 h 1192"/>
                <a:gd name="T50" fmla="*/ 1804431875 w 8196"/>
                <a:gd name="T51" fmla="*/ 110886875 h 1192"/>
                <a:gd name="T52" fmla="*/ 1335682813 w 8196"/>
                <a:gd name="T53" fmla="*/ 186491563 h 1192"/>
                <a:gd name="T54" fmla="*/ 942538438 w 8196"/>
                <a:gd name="T55" fmla="*/ 272176875 h 1192"/>
                <a:gd name="T56" fmla="*/ 624998750 w 8196"/>
                <a:gd name="T57" fmla="*/ 362902500 h 1192"/>
                <a:gd name="T58" fmla="*/ 372983125 w 8196"/>
                <a:gd name="T59" fmla="*/ 443547500 h 1192"/>
                <a:gd name="T60" fmla="*/ 120967500 w 8196"/>
                <a:gd name="T61" fmla="*/ 544353750 h 1192"/>
                <a:gd name="T62" fmla="*/ 0 w 8196"/>
                <a:gd name="T63" fmla="*/ 604837500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1285279688 h 1192"/>
                <a:gd name="T70" fmla="*/ 2147483646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E67A0A8A-713A-4A66-AACC-16825924B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5F7E4083-4F57-49BF-875E-E8B31C9C9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71314997-FF64-4AB5-AA86-D70ADC35E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FF73AD1-2806-4AFD-BBC4-2182DA37979B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065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6D519-666C-4AA0-942F-4FFC366F4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D3582-F2D2-4CEA-9BDF-9ABF00AAD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65793-D352-4DE1-BF39-22C3EB3E6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F4006-75C4-4F97-BD09-0F84353EEE53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19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>
            <a:extLst>
              <a:ext uri="{FF2B5EF4-FFF2-40B4-BE49-F238E27FC236}">
                <a16:creationId xmlns:a16="http://schemas.microsoft.com/office/drawing/2014/main" id="{B3B7451D-559B-445D-B017-71FA4A1DE39C}"/>
              </a:ext>
            </a:extLst>
          </p:cNvPr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oup 14">
            <a:extLst>
              <a:ext uri="{FF2B5EF4-FFF2-40B4-BE49-F238E27FC236}">
                <a16:creationId xmlns:a16="http://schemas.microsoft.com/office/drawing/2014/main" id="{C0E34602-096F-4CD9-BC6D-5FDD294500E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925546B7-3B7E-4B46-997E-5D75D1E0C9C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45362813 h 640"/>
                <a:gd name="T6" fmla="*/ 2147483646 w 2706"/>
                <a:gd name="T7" fmla="*/ 95765938 h 640"/>
                <a:gd name="T8" fmla="*/ 2147483646 w 2706"/>
                <a:gd name="T9" fmla="*/ 151209375 h 640"/>
                <a:gd name="T10" fmla="*/ 2147483646 w 2706"/>
                <a:gd name="T11" fmla="*/ 206652813 h 640"/>
                <a:gd name="T12" fmla="*/ 2147483646 w 2706"/>
                <a:gd name="T13" fmla="*/ 272176875 h 640"/>
                <a:gd name="T14" fmla="*/ 2147483646 w 2706"/>
                <a:gd name="T15" fmla="*/ 337700938 h 640"/>
                <a:gd name="T16" fmla="*/ 2147483646 w 2706"/>
                <a:gd name="T17" fmla="*/ 413305625 h 640"/>
                <a:gd name="T18" fmla="*/ 2147483646 w 2706"/>
                <a:gd name="T19" fmla="*/ 488910313 h 640"/>
                <a:gd name="T20" fmla="*/ 2147483646 w 2706"/>
                <a:gd name="T21" fmla="*/ 488910313 h 640"/>
                <a:gd name="T22" fmla="*/ 2147483646 w 2706"/>
                <a:gd name="T23" fmla="*/ 635079375 h 640"/>
                <a:gd name="T24" fmla="*/ 2147483646 w 2706"/>
                <a:gd name="T25" fmla="*/ 766127500 h 640"/>
                <a:gd name="T26" fmla="*/ 2147483646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6 w 2706"/>
                <a:gd name="T55" fmla="*/ 1592738750 h 640"/>
                <a:gd name="T56" fmla="*/ 2147483646 w 2706"/>
                <a:gd name="T57" fmla="*/ 1602819375 h 640"/>
                <a:gd name="T58" fmla="*/ 2147483646 w 2706"/>
                <a:gd name="T59" fmla="*/ 1607859688 h 640"/>
                <a:gd name="T60" fmla="*/ 2147483646 w 2706"/>
                <a:gd name="T61" fmla="*/ 1612900000 h 640"/>
                <a:gd name="T62" fmla="*/ 2147483646 w 2706"/>
                <a:gd name="T63" fmla="*/ 1612900000 h 640"/>
                <a:gd name="T64" fmla="*/ 2147483646 w 2706"/>
                <a:gd name="T65" fmla="*/ 1607859688 h 640"/>
                <a:gd name="T66" fmla="*/ 2147483646 w 2706"/>
                <a:gd name="T67" fmla="*/ 1602819375 h 640"/>
                <a:gd name="T68" fmla="*/ 2147483646 w 2706"/>
                <a:gd name="T69" fmla="*/ 1592738750 h 640"/>
                <a:gd name="T70" fmla="*/ 2147483646 w 2706"/>
                <a:gd name="T71" fmla="*/ 1577617813 h 640"/>
                <a:gd name="T72" fmla="*/ 2147483646 w 2706"/>
                <a:gd name="T73" fmla="*/ 1562496875 h 640"/>
                <a:gd name="T74" fmla="*/ 2147483646 w 2706"/>
                <a:gd name="T75" fmla="*/ 1542335625 h 640"/>
                <a:gd name="T76" fmla="*/ 2147483646 w 2706"/>
                <a:gd name="T77" fmla="*/ 1517134063 h 640"/>
                <a:gd name="T78" fmla="*/ 2147483646 w 2706"/>
                <a:gd name="T79" fmla="*/ 1491932500 h 640"/>
                <a:gd name="T80" fmla="*/ 2147483646 w 2706"/>
                <a:gd name="T81" fmla="*/ 1461690625 h 640"/>
                <a:gd name="T82" fmla="*/ 2147483646 w 2706"/>
                <a:gd name="T83" fmla="*/ 1431448750 h 640"/>
                <a:gd name="T84" fmla="*/ 2147483646 w 2706"/>
                <a:gd name="T85" fmla="*/ 1396166563 h 640"/>
                <a:gd name="T86" fmla="*/ 2147483646 w 2706"/>
                <a:gd name="T87" fmla="*/ 1360884375 h 640"/>
                <a:gd name="T88" fmla="*/ 2147483646 w 2706"/>
                <a:gd name="T89" fmla="*/ 1320561875 h 640"/>
                <a:gd name="T90" fmla="*/ 2147483646 w 2706"/>
                <a:gd name="T91" fmla="*/ 1280239375 h 640"/>
                <a:gd name="T92" fmla="*/ 2147483646 w 2706"/>
                <a:gd name="T93" fmla="*/ 1234876563 h 640"/>
                <a:gd name="T94" fmla="*/ 2147483646 w 2706"/>
                <a:gd name="T95" fmla="*/ 1189513750 h 640"/>
                <a:gd name="T96" fmla="*/ 2147483646 w 2706"/>
                <a:gd name="T97" fmla="*/ 1088707500 h 640"/>
                <a:gd name="T98" fmla="*/ 2147483646 w 2706"/>
                <a:gd name="T99" fmla="*/ 982860938 h 640"/>
                <a:gd name="T100" fmla="*/ 2147483646 w 2706"/>
                <a:gd name="T101" fmla="*/ 982860938 h 640"/>
                <a:gd name="T102" fmla="*/ 2147483646 w 2706"/>
                <a:gd name="T103" fmla="*/ 977820625 h 640"/>
                <a:gd name="T104" fmla="*/ 2147483646 w 2706"/>
                <a:gd name="T105" fmla="*/ 977820625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B813F016-A663-4F7B-B18F-3C8D53FAB4B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6 w 5216"/>
                <a:gd name="T1" fmla="*/ 1799391563 h 762"/>
                <a:gd name="T2" fmla="*/ 2147483646 w 5216"/>
                <a:gd name="T3" fmla="*/ 1728827188 h 762"/>
                <a:gd name="T4" fmla="*/ 2147483646 w 5216"/>
                <a:gd name="T5" fmla="*/ 1537295313 h 762"/>
                <a:gd name="T6" fmla="*/ 2147483646 w 5216"/>
                <a:gd name="T7" fmla="*/ 1280239375 h 762"/>
                <a:gd name="T8" fmla="*/ 2147483646 w 5216"/>
                <a:gd name="T9" fmla="*/ 942538438 h 762"/>
                <a:gd name="T10" fmla="*/ 2147483646 w 5216"/>
                <a:gd name="T11" fmla="*/ 745966250 h 762"/>
                <a:gd name="T12" fmla="*/ 2147483646 w 5216"/>
                <a:gd name="T13" fmla="*/ 594756875 h 762"/>
                <a:gd name="T14" fmla="*/ 2147483646 w 5216"/>
                <a:gd name="T15" fmla="*/ 463708750 h 762"/>
                <a:gd name="T16" fmla="*/ 2147483646 w 5216"/>
                <a:gd name="T17" fmla="*/ 352821875 h 762"/>
                <a:gd name="T18" fmla="*/ 2147483646 w 5216"/>
                <a:gd name="T19" fmla="*/ 257055938 h 762"/>
                <a:gd name="T20" fmla="*/ 2147483646 w 5216"/>
                <a:gd name="T21" fmla="*/ 181451250 h 762"/>
                <a:gd name="T22" fmla="*/ 2147483646 w 5216"/>
                <a:gd name="T23" fmla="*/ 70564375 h 762"/>
                <a:gd name="T24" fmla="*/ 2147483646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6 w 5216"/>
                <a:gd name="T39" fmla="*/ 529232813 h 762"/>
                <a:gd name="T40" fmla="*/ 2147483646 w 5216"/>
                <a:gd name="T41" fmla="*/ 745966250 h 762"/>
                <a:gd name="T42" fmla="*/ 2147483646 w 5216"/>
                <a:gd name="T43" fmla="*/ 952619063 h 762"/>
                <a:gd name="T44" fmla="*/ 2147483646 w 5216"/>
                <a:gd name="T45" fmla="*/ 1300400625 h 762"/>
                <a:gd name="T46" fmla="*/ 2147483646 w 5216"/>
                <a:gd name="T47" fmla="*/ 1441529375 h 762"/>
                <a:gd name="T48" fmla="*/ 2147483646 w 5216"/>
                <a:gd name="T49" fmla="*/ 1562496875 h 762"/>
                <a:gd name="T50" fmla="*/ 2147483646 w 5216"/>
                <a:gd name="T51" fmla="*/ 1668343438 h 762"/>
                <a:gd name="T52" fmla="*/ 2147483646 w 5216"/>
                <a:gd name="T53" fmla="*/ 1748988438 h 762"/>
                <a:gd name="T54" fmla="*/ 2147483646 w 5216"/>
                <a:gd name="T55" fmla="*/ 1819552813 h 762"/>
                <a:gd name="T56" fmla="*/ 2147483646 w 5216"/>
                <a:gd name="T57" fmla="*/ 1864915625 h 762"/>
                <a:gd name="T58" fmla="*/ 2147483646 w 5216"/>
                <a:gd name="T59" fmla="*/ 1900197813 h 762"/>
                <a:gd name="T60" fmla="*/ 2147483646 w 5216"/>
                <a:gd name="T61" fmla="*/ 1920359063 h 762"/>
                <a:gd name="T62" fmla="*/ 2147483646 w 5216"/>
                <a:gd name="T63" fmla="*/ 1920359063 h 762"/>
                <a:gd name="T64" fmla="*/ 2147483646 w 5216"/>
                <a:gd name="T65" fmla="*/ 1910278438 h 762"/>
                <a:gd name="T66" fmla="*/ 2147483646 w 5216"/>
                <a:gd name="T67" fmla="*/ 1885076875 h 762"/>
                <a:gd name="T68" fmla="*/ 2147483646 w 5216"/>
                <a:gd name="T69" fmla="*/ 1844754375 h 762"/>
                <a:gd name="T70" fmla="*/ 2147483646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5AB1AB3E-A141-408B-B451-4A8C9D3C17F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6 w 5144"/>
                <a:gd name="T25" fmla="*/ 0 h 694"/>
                <a:gd name="T26" fmla="*/ 2147483646 w 5144"/>
                <a:gd name="T27" fmla="*/ 5040313 h 694"/>
                <a:gd name="T28" fmla="*/ 2147483646 w 5144"/>
                <a:gd name="T29" fmla="*/ 15120938 h 694"/>
                <a:gd name="T30" fmla="*/ 2147483646 w 5144"/>
                <a:gd name="T31" fmla="*/ 35282188 h 694"/>
                <a:gd name="T32" fmla="*/ 2147483646 w 5144"/>
                <a:gd name="T33" fmla="*/ 60483750 h 694"/>
                <a:gd name="T34" fmla="*/ 2147483646 w 5144"/>
                <a:gd name="T35" fmla="*/ 100806250 h 694"/>
                <a:gd name="T36" fmla="*/ 2147483646 w 5144"/>
                <a:gd name="T37" fmla="*/ 146169063 h 694"/>
                <a:gd name="T38" fmla="*/ 2147483646 w 5144"/>
                <a:gd name="T39" fmla="*/ 201612500 h 694"/>
                <a:gd name="T40" fmla="*/ 2147483646 w 5144"/>
                <a:gd name="T41" fmla="*/ 267136563 h 694"/>
                <a:gd name="T42" fmla="*/ 2147483646 w 5144"/>
                <a:gd name="T43" fmla="*/ 347781563 h 694"/>
                <a:gd name="T44" fmla="*/ 2147483646 w 5144"/>
                <a:gd name="T45" fmla="*/ 438507188 h 694"/>
                <a:gd name="T46" fmla="*/ 2147483646 w 5144"/>
                <a:gd name="T47" fmla="*/ 544353750 h 694"/>
                <a:gd name="T48" fmla="*/ 2147483646 w 5144"/>
                <a:gd name="T49" fmla="*/ 670361563 h 694"/>
                <a:gd name="T50" fmla="*/ 2147483646 w 5144"/>
                <a:gd name="T51" fmla="*/ 806450000 h 694"/>
                <a:gd name="T52" fmla="*/ 2147483646 w 5144"/>
                <a:gd name="T53" fmla="*/ 957659375 h 694"/>
                <a:gd name="T54" fmla="*/ 2147483646 w 5144"/>
                <a:gd name="T55" fmla="*/ 1129030000 h 694"/>
                <a:gd name="T56" fmla="*/ 2147483646 w 5144"/>
                <a:gd name="T57" fmla="*/ 1315521563 h 694"/>
                <a:gd name="T58" fmla="*/ 2147483646 w 5144"/>
                <a:gd name="T59" fmla="*/ 1522174375 h 694"/>
                <a:gd name="T60" fmla="*/ 2147483646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26">
              <a:extLst>
                <a:ext uri="{FF2B5EF4-FFF2-40B4-BE49-F238E27FC236}">
                  <a16:creationId xmlns:a16="http://schemas.microsoft.com/office/drawing/2014/main" id="{49741FF6-C719-4488-9194-DCD8777EA4A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6 w 3112"/>
                <a:gd name="T13" fmla="*/ 907256250 h 584"/>
                <a:gd name="T14" fmla="*/ 2147483646 w 3112"/>
                <a:gd name="T15" fmla="*/ 771167813 h 584"/>
                <a:gd name="T16" fmla="*/ 2147483646 w 3112"/>
                <a:gd name="T17" fmla="*/ 640119688 h 584"/>
                <a:gd name="T18" fmla="*/ 2147483646 w 3112"/>
                <a:gd name="T19" fmla="*/ 509071563 h 584"/>
                <a:gd name="T20" fmla="*/ 2147483646 w 3112"/>
                <a:gd name="T21" fmla="*/ 388104063 h 584"/>
                <a:gd name="T22" fmla="*/ 2147483646 w 3112"/>
                <a:gd name="T23" fmla="*/ 272176875 h 584"/>
                <a:gd name="T24" fmla="*/ 2147483646 w 3112"/>
                <a:gd name="T25" fmla="*/ 221773750 h 584"/>
                <a:gd name="T26" fmla="*/ 2147483646 w 3112"/>
                <a:gd name="T27" fmla="*/ 171370625 h 584"/>
                <a:gd name="T28" fmla="*/ 2147483646 w 3112"/>
                <a:gd name="T29" fmla="*/ 131048125 h 584"/>
                <a:gd name="T30" fmla="*/ 2147483646 w 3112"/>
                <a:gd name="T31" fmla="*/ 90725625 h 584"/>
                <a:gd name="T32" fmla="*/ 2147483646 w 3112"/>
                <a:gd name="T33" fmla="*/ 60483750 h 584"/>
                <a:gd name="T34" fmla="*/ 2147483646 w 3112"/>
                <a:gd name="T35" fmla="*/ 35282188 h 584"/>
                <a:gd name="T36" fmla="*/ 2147483646 w 3112"/>
                <a:gd name="T37" fmla="*/ 15120938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 useBgFill="1">
          <p:nvSpPr>
            <p:cNvPr id="10" name="Freeform 19">
              <a:extLst>
                <a:ext uri="{FF2B5EF4-FFF2-40B4-BE49-F238E27FC236}">
                  <a16:creationId xmlns:a16="http://schemas.microsoft.com/office/drawing/2014/main" id="{A3315E3B-7742-43FB-A775-0F981A68A68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1290320000 h 1192"/>
                <a:gd name="T2" fmla="*/ 2147483646 w 8196"/>
                <a:gd name="T3" fmla="*/ 1436489063 h 1192"/>
                <a:gd name="T4" fmla="*/ 2147483646 w 8196"/>
                <a:gd name="T5" fmla="*/ 1562496875 h 1192"/>
                <a:gd name="T6" fmla="*/ 2147483646 w 8196"/>
                <a:gd name="T7" fmla="*/ 1678424063 h 1192"/>
                <a:gd name="T8" fmla="*/ 2147483646 w 8196"/>
                <a:gd name="T9" fmla="*/ 1769149688 h 1192"/>
                <a:gd name="T10" fmla="*/ 2147483646 w 8196"/>
                <a:gd name="T11" fmla="*/ 1839714063 h 1192"/>
                <a:gd name="T12" fmla="*/ 2147483646 w 8196"/>
                <a:gd name="T13" fmla="*/ 1890117188 h 1192"/>
                <a:gd name="T14" fmla="*/ 2147483646 w 8196"/>
                <a:gd name="T15" fmla="*/ 1920359063 h 1192"/>
                <a:gd name="T16" fmla="*/ 2147483646 w 8196"/>
                <a:gd name="T17" fmla="*/ 1915318750 h 1192"/>
                <a:gd name="T18" fmla="*/ 2147483646 w 8196"/>
                <a:gd name="T19" fmla="*/ 1890117188 h 1192"/>
                <a:gd name="T20" fmla="*/ 2147483646 w 8196"/>
                <a:gd name="T21" fmla="*/ 1829633438 h 1192"/>
                <a:gd name="T22" fmla="*/ 2147483646 w 8196"/>
                <a:gd name="T23" fmla="*/ 1738907813 h 1192"/>
                <a:gd name="T24" fmla="*/ 2147483646 w 8196"/>
                <a:gd name="T25" fmla="*/ 1617940313 h 1192"/>
                <a:gd name="T26" fmla="*/ 2147483646 w 8196"/>
                <a:gd name="T27" fmla="*/ 1456650313 h 1192"/>
                <a:gd name="T28" fmla="*/ 2147483646 w 8196"/>
                <a:gd name="T29" fmla="*/ 1260078125 h 1192"/>
                <a:gd name="T30" fmla="*/ 2147483646 w 8196"/>
                <a:gd name="T31" fmla="*/ 1023183438 h 1192"/>
                <a:gd name="T32" fmla="*/ 2147483646 w 8196"/>
                <a:gd name="T33" fmla="*/ 745966250 h 1192"/>
                <a:gd name="T34" fmla="*/ 2147483646 w 8196"/>
                <a:gd name="T35" fmla="*/ 604837500 h 1192"/>
                <a:gd name="T36" fmla="*/ 2147483646 w 8196"/>
                <a:gd name="T37" fmla="*/ 372983125 h 1192"/>
                <a:gd name="T38" fmla="*/ 2147483646 w 8196"/>
                <a:gd name="T39" fmla="*/ 206652813 h 1192"/>
                <a:gd name="T40" fmla="*/ 2147483646 w 8196"/>
                <a:gd name="T41" fmla="*/ 90725625 h 1192"/>
                <a:gd name="T42" fmla="*/ 2147483646 w 8196"/>
                <a:gd name="T43" fmla="*/ 25201563 h 1192"/>
                <a:gd name="T44" fmla="*/ 2147483646 w 8196"/>
                <a:gd name="T45" fmla="*/ 0 h 1192"/>
                <a:gd name="T46" fmla="*/ 2147483646 w 8196"/>
                <a:gd name="T47" fmla="*/ 10080625 h 1192"/>
                <a:gd name="T48" fmla="*/ 2147483646 w 8196"/>
                <a:gd name="T49" fmla="*/ 50403125 h 1192"/>
                <a:gd name="T50" fmla="*/ 1804431875 w 8196"/>
                <a:gd name="T51" fmla="*/ 110886875 h 1192"/>
                <a:gd name="T52" fmla="*/ 1335682813 w 8196"/>
                <a:gd name="T53" fmla="*/ 186491563 h 1192"/>
                <a:gd name="T54" fmla="*/ 942538438 w 8196"/>
                <a:gd name="T55" fmla="*/ 272176875 h 1192"/>
                <a:gd name="T56" fmla="*/ 624998750 w 8196"/>
                <a:gd name="T57" fmla="*/ 362902500 h 1192"/>
                <a:gd name="T58" fmla="*/ 372983125 w 8196"/>
                <a:gd name="T59" fmla="*/ 443547500 h 1192"/>
                <a:gd name="T60" fmla="*/ 120967500 w 8196"/>
                <a:gd name="T61" fmla="*/ 544353750 h 1192"/>
                <a:gd name="T62" fmla="*/ 0 w 8196"/>
                <a:gd name="T63" fmla="*/ 604837500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1285279688 h 1192"/>
                <a:gd name="T70" fmla="*/ 2147483646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F6EF8848-B923-4843-87C2-A154C1920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26B6882-81DC-48E1-9316-4BB93D4DF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5C89E35-DB17-428D-BCD4-9C9D6A1E0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AD46BC-B411-43DA-8A51-F6B874CE5638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2685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52D7DE-9762-4B41-A053-DA36145FEB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C3DCE2-BF68-4AE0-9CFD-2E48F1990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A1699C-2B61-4359-8329-A6B9D1D39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BB54FB-2B08-444E-9A50-27A1F2FDE742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0518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B8B71DF2-314E-487A-9612-7C150828C5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E93752FB-0C74-48CB-97D4-01630B4C8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C41BD0DF-133E-44BE-93E4-01294050B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666CEC-0296-4724-A7E4-F3ADAE3D84F6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814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FEC47F-145A-4ACA-8B52-B16B1BF8C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6C3A3-4148-4E0D-9AA1-831D6FD4F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966188-F882-444B-838A-02E29AAC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2D3B14C-E758-4E8D-9492-1D6AB135E15B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929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A5E1B07-343E-443B-BE13-231481B13F70}"/>
              </a:ext>
            </a:extLst>
          </p:cNvPr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1027" name="Group 15">
            <a:extLst>
              <a:ext uri="{FF2B5EF4-FFF2-40B4-BE49-F238E27FC236}">
                <a16:creationId xmlns:a16="http://schemas.microsoft.com/office/drawing/2014/main" id="{9301163D-0C8A-4758-B209-54CC28B6665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>
              <a:extLst>
                <a:ext uri="{FF2B5EF4-FFF2-40B4-BE49-F238E27FC236}">
                  <a16:creationId xmlns:a16="http://schemas.microsoft.com/office/drawing/2014/main" id="{030BAE99-C3DA-4AFD-8155-4F4B182E82C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45362813 h 640"/>
                <a:gd name="T6" fmla="*/ 2147483646 w 2706"/>
                <a:gd name="T7" fmla="*/ 95765938 h 640"/>
                <a:gd name="T8" fmla="*/ 2147483646 w 2706"/>
                <a:gd name="T9" fmla="*/ 151209375 h 640"/>
                <a:gd name="T10" fmla="*/ 2147483646 w 2706"/>
                <a:gd name="T11" fmla="*/ 206652813 h 640"/>
                <a:gd name="T12" fmla="*/ 2147483646 w 2706"/>
                <a:gd name="T13" fmla="*/ 272176875 h 640"/>
                <a:gd name="T14" fmla="*/ 2147483646 w 2706"/>
                <a:gd name="T15" fmla="*/ 337700938 h 640"/>
                <a:gd name="T16" fmla="*/ 2147483646 w 2706"/>
                <a:gd name="T17" fmla="*/ 413305625 h 640"/>
                <a:gd name="T18" fmla="*/ 2147483646 w 2706"/>
                <a:gd name="T19" fmla="*/ 488910313 h 640"/>
                <a:gd name="T20" fmla="*/ 2147483646 w 2706"/>
                <a:gd name="T21" fmla="*/ 488910313 h 640"/>
                <a:gd name="T22" fmla="*/ 2147483646 w 2706"/>
                <a:gd name="T23" fmla="*/ 635079375 h 640"/>
                <a:gd name="T24" fmla="*/ 2147483646 w 2706"/>
                <a:gd name="T25" fmla="*/ 766127500 h 640"/>
                <a:gd name="T26" fmla="*/ 2147483646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6 w 2706"/>
                <a:gd name="T55" fmla="*/ 1592738750 h 640"/>
                <a:gd name="T56" fmla="*/ 2147483646 w 2706"/>
                <a:gd name="T57" fmla="*/ 1602819375 h 640"/>
                <a:gd name="T58" fmla="*/ 2147483646 w 2706"/>
                <a:gd name="T59" fmla="*/ 1607859688 h 640"/>
                <a:gd name="T60" fmla="*/ 2147483646 w 2706"/>
                <a:gd name="T61" fmla="*/ 1612900000 h 640"/>
                <a:gd name="T62" fmla="*/ 2147483646 w 2706"/>
                <a:gd name="T63" fmla="*/ 1612900000 h 640"/>
                <a:gd name="T64" fmla="*/ 2147483646 w 2706"/>
                <a:gd name="T65" fmla="*/ 1607859688 h 640"/>
                <a:gd name="T66" fmla="*/ 2147483646 w 2706"/>
                <a:gd name="T67" fmla="*/ 1602819375 h 640"/>
                <a:gd name="T68" fmla="*/ 2147483646 w 2706"/>
                <a:gd name="T69" fmla="*/ 1592738750 h 640"/>
                <a:gd name="T70" fmla="*/ 2147483646 w 2706"/>
                <a:gd name="T71" fmla="*/ 1577617813 h 640"/>
                <a:gd name="T72" fmla="*/ 2147483646 w 2706"/>
                <a:gd name="T73" fmla="*/ 1562496875 h 640"/>
                <a:gd name="T74" fmla="*/ 2147483646 w 2706"/>
                <a:gd name="T75" fmla="*/ 1542335625 h 640"/>
                <a:gd name="T76" fmla="*/ 2147483646 w 2706"/>
                <a:gd name="T77" fmla="*/ 1517134063 h 640"/>
                <a:gd name="T78" fmla="*/ 2147483646 w 2706"/>
                <a:gd name="T79" fmla="*/ 1491932500 h 640"/>
                <a:gd name="T80" fmla="*/ 2147483646 w 2706"/>
                <a:gd name="T81" fmla="*/ 1461690625 h 640"/>
                <a:gd name="T82" fmla="*/ 2147483646 w 2706"/>
                <a:gd name="T83" fmla="*/ 1431448750 h 640"/>
                <a:gd name="T84" fmla="*/ 2147483646 w 2706"/>
                <a:gd name="T85" fmla="*/ 1396166563 h 640"/>
                <a:gd name="T86" fmla="*/ 2147483646 w 2706"/>
                <a:gd name="T87" fmla="*/ 1360884375 h 640"/>
                <a:gd name="T88" fmla="*/ 2147483646 w 2706"/>
                <a:gd name="T89" fmla="*/ 1320561875 h 640"/>
                <a:gd name="T90" fmla="*/ 2147483646 w 2706"/>
                <a:gd name="T91" fmla="*/ 1280239375 h 640"/>
                <a:gd name="T92" fmla="*/ 2147483646 w 2706"/>
                <a:gd name="T93" fmla="*/ 1234876563 h 640"/>
                <a:gd name="T94" fmla="*/ 2147483646 w 2706"/>
                <a:gd name="T95" fmla="*/ 1189513750 h 640"/>
                <a:gd name="T96" fmla="*/ 2147483646 w 2706"/>
                <a:gd name="T97" fmla="*/ 1088707500 h 640"/>
                <a:gd name="T98" fmla="*/ 2147483646 w 2706"/>
                <a:gd name="T99" fmla="*/ 982860938 h 640"/>
                <a:gd name="T100" fmla="*/ 2147483646 w 2706"/>
                <a:gd name="T101" fmla="*/ 982860938 h 640"/>
                <a:gd name="T102" fmla="*/ 2147483646 w 2706"/>
                <a:gd name="T103" fmla="*/ 977820625 h 640"/>
                <a:gd name="T104" fmla="*/ 2147483646 w 2706"/>
                <a:gd name="T105" fmla="*/ 977820625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034" name="Freeform 18">
              <a:extLst>
                <a:ext uri="{FF2B5EF4-FFF2-40B4-BE49-F238E27FC236}">
                  <a16:creationId xmlns:a16="http://schemas.microsoft.com/office/drawing/2014/main" id="{783D230E-7384-4BAE-AC8A-7811881A90A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6 w 5216"/>
                <a:gd name="T1" fmla="*/ 1799391563 h 762"/>
                <a:gd name="T2" fmla="*/ 2147483646 w 5216"/>
                <a:gd name="T3" fmla="*/ 1728827188 h 762"/>
                <a:gd name="T4" fmla="*/ 2147483646 w 5216"/>
                <a:gd name="T5" fmla="*/ 1537295313 h 762"/>
                <a:gd name="T6" fmla="*/ 2147483646 w 5216"/>
                <a:gd name="T7" fmla="*/ 1280239375 h 762"/>
                <a:gd name="T8" fmla="*/ 2147483646 w 5216"/>
                <a:gd name="T9" fmla="*/ 942538438 h 762"/>
                <a:gd name="T10" fmla="*/ 2147483646 w 5216"/>
                <a:gd name="T11" fmla="*/ 745966250 h 762"/>
                <a:gd name="T12" fmla="*/ 2147483646 w 5216"/>
                <a:gd name="T13" fmla="*/ 594756875 h 762"/>
                <a:gd name="T14" fmla="*/ 2147483646 w 5216"/>
                <a:gd name="T15" fmla="*/ 463708750 h 762"/>
                <a:gd name="T16" fmla="*/ 2147483646 w 5216"/>
                <a:gd name="T17" fmla="*/ 352821875 h 762"/>
                <a:gd name="T18" fmla="*/ 2147483646 w 5216"/>
                <a:gd name="T19" fmla="*/ 257055938 h 762"/>
                <a:gd name="T20" fmla="*/ 2147483646 w 5216"/>
                <a:gd name="T21" fmla="*/ 181451250 h 762"/>
                <a:gd name="T22" fmla="*/ 2147483646 w 5216"/>
                <a:gd name="T23" fmla="*/ 70564375 h 762"/>
                <a:gd name="T24" fmla="*/ 2147483646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6 w 5216"/>
                <a:gd name="T39" fmla="*/ 529232813 h 762"/>
                <a:gd name="T40" fmla="*/ 2147483646 w 5216"/>
                <a:gd name="T41" fmla="*/ 745966250 h 762"/>
                <a:gd name="T42" fmla="*/ 2147483646 w 5216"/>
                <a:gd name="T43" fmla="*/ 952619063 h 762"/>
                <a:gd name="T44" fmla="*/ 2147483646 w 5216"/>
                <a:gd name="T45" fmla="*/ 1300400625 h 762"/>
                <a:gd name="T46" fmla="*/ 2147483646 w 5216"/>
                <a:gd name="T47" fmla="*/ 1441529375 h 762"/>
                <a:gd name="T48" fmla="*/ 2147483646 w 5216"/>
                <a:gd name="T49" fmla="*/ 1562496875 h 762"/>
                <a:gd name="T50" fmla="*/ 2147483646 w 5216"/>
                <a:gd name="T51" fmla="*/ 1668343438 h 762"/>
                <a:gd name="T52" fmla="*/ 2147483646 w 5216"/>
                <a:gd name="T53" fmla="*/ 1748988438 h 762"/>
                <a:gd name="T54" fmla="*/ 2147483646 w 5216"/>
                <a:gd name="T55" fmla="*/ 1819552813 h 762"/>
                <a:gd name="T56" fmla="*/ 2147483646 w 5216"/>
                <a:gd name="T57" fmla="*/ 1864915625 h 762"/>
                <a:gd name="T58" fmla="*/ 2147483646 w 5216"/>
                <a:gd name="T59" fmla="*/ 1900197813 h 762"/>
                <a:gd name="T60" fmla="*/ 2147483646 w 5216"/>
                <a:gd name="T61" fmla="*/ 1920359063 h 762"/>
                <a:gd name="T62" fmla="*/ 2147483646 w 5216"/>
                <a:gd name="T63" fmla="*/ 1920359063 h 762"/>
                <a:gd name="T64" fmla="*/ 2147483646 w 5216"/>
                <a:gd name="T65" fmla="*/ 1910278438 h 762"/>
                <a:gd name="T66" fmla="*/ 2147483646 w 5216"/>
                <a:gd name="T67" fmla="*/ 1885076875 h 762"/>
                <a:gd name="T68" fmla="*/ 2147483646 w 5216"/>
                <a:gd name="T69" fmla="*/ 1844754375 h 762"/>
                <a:gd name="T70" fmla="*/ 2147483646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035" name="Freeform 22">
              <a:extLst>
                <a:ext uri="{FF2B5EF4-FFF2-40B4-BE49-F238E27FC236}">
                  <a16:creationId xmlns:a16="http://schemas.microsoft.com/office/drawing/2014/main" id="{9001C35D-938F-4BCD-A97E-064FEBEA4DA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6 w 5144"/>
                <a:gd name="T25" fmla="*/ 0 h 694"/>
                <a:gd name="T26" fmla="*/ 2147483646 w 5144"/>
                <a:gd name="T27" fmla="*/ 5040313 h 694"/>
                <a:gd name="T28" fmla="*/ 2147483646 w 5144"/>
                <a:gd name="T29" fmla="*/ 15120938 h 694"/>
                <a:gd name="T30" fmla="*/ 2147483646 w 5144"/>
                <a:gd name="T31" fmla="*/ 35282188 h 694"/>
                <a:gd name="T32" fmla="*/ 2147483646 w 5144"/>
                <a:gd name="T33" fmla="*/ 60483750 h 694"/>
                <a:gd name="T34" fmla="*/ 2147483646 w 5144"/>
                <a:gd name="T35" fmla="*/ 100806250 h 694"/>
                <a:gd name="T36" fmla="*/ 2147483646 w 5144"/>
                <a:gd name="T37" fmla="*/ 146169063 h 694"/>
                <a:gd name="T38" fmla="*/ 2147483646 w 5144"/>
                <a:gd name="T39" fmla="*/ 201612500 h 694"/>
                <a:gd name="T40" fmla="*/ 2147483646 w 5144"/>
                <a:gd name="T41" fmla="*/ 267136563 h 694"/>
                <a:gd name="T42" fmla="*/ 2147483646 w 5144"/>
                <a:gd name="T43" fmla="*/ 347781563 h 694"/>
                <a:gd name="T44" fmla="*/ 2147483646 w 5144"/>
                <a:gd name="T45" fmla="*/ 438507188 h 694"/>
                <a:gd name="T46" fmla="*/ 2147483646 w 5144"/>
                <a:gd name="T47" fmla="*/ 544353750 h 694"/>
                <a:gd name="T48" fmla="*/ 2147483646 w 5144"/>
                <a:gd name="T49" fmla="*/ 670361563 h 694"/>
                <a:gd name="T50" fmla="*/ 2147483646 w 5144"/>
                <a:gd name="T51" fmla="*/ 806450000 h 694"/>
                <a:gd name="T52" fmla="*/ 2147483646 w 5144"/>
                <a:gd name="T53" fmla="*/ 957659375 h 694"/>
                <a:gd name="T54" fmla="*/ 2147483646 w 5144"/>
                <a:gd name="T55" fmla="*/ 1129030000 h 694"/>
                <a:gd name="T56" fmla="*/ 2147483646 w 5144"/>
                <a:gd name="T57" fmla="*/ 1315521563 h 694"/>
                <a:gd name="T58" fmla="*/ 2147483646 w 5144"/>
                <a:gd name="T59" fmla="*/ 1522174375 h 694"/>
                <a:gd name="T60" fmla="*/ 2147483646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036" name="Freeform 26">
              <a:extLst>
                <a:ext uri="{FF2B5EF4-FFF2-40B4-BE49-F238E27FC236}">
                  <a16:creationId xmlns:a16="http://schemas.microsoft.com/office/drawing/2014/main" id="{E1458AA1-2ECE-469C-B6EC-CE0DCDB7E16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6 w 3112"/>
                <a:gd name="T13" fmla="*/ 907256250 h 584"/>
                <a:gd name="T14" fmla="*/ 2147483646 w 3112"/>
                <a:gd name="T15" fmla="*/ 771167813 h 584"/>
                <a:gd name="T16" fmla="*/ 2147483646 w 3112"/>
                <a:gd name="T17" fmla="*/ 640119688 h 584"/>
                <a:gd name="T18" fmla="*/ 2147483646 w 3112"/>
                <a:gd name="T19" fmla="*/ 509071563 h 584"/>
                <a:gd name="T20" fmla="*/ 2147483646 w 3112"/>
                <a:gd name="T21" fmla="*/ 388104063 h 584"/>
                <a:gd name="T22" fmla="*/ 2147483646 w 3112"/>
                <a:gd name="T23" fmla="*/ 272176875 h 584"/>
                <a:gd name="T24" fmla="*/ 2147483646 w 3112"/>
                <a:gd name="T25" fmla="*/ 221773750 h 584"/>
                <a:gd name="T26" fmla="*/ 2147483646 w 3112"/>
                <a:gd name="T27" fmla="*/ 171370625 h 584"/>
                <a:gd name="T28" fmla="*/ 2147483646 w 3112"/>
                <a:gd name="T29" fmla="*/ 131048125 h 584"/>
                <a:gd name="T30" fmla="*/ 2147483646 w 3112"/>
                <a:gd name="T31" fmla="*/ 90725625 h 584"/>
                <a:gd name="T32" fmla="*/ 2147483646 w 3112"/>
                <a:gd name="T33" fmla="*/ 60483750 h 584"/>
                <a:gd name="T34" fmla="*/ 2147483646 w 3112"/>
                <a:gd name="T35" fmla="*/ 35282188 h 584"/>
                <a:gd name="T36" fmla="*/ 2147483646 w 3112"/>
                <a:gd name="T37" fmla="*/ 15120938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 useBgFill="1">
          <p:nvSpPr>
            <p:cNvPr id="1037" name="Freeform 10">
              <a:extLst>
                <a:ext uri="{FF2B5EF4-FFF2-40B4-BE49-F238E27FC236}">
                  <a16:creationId xmlns:a16="http://schemas.microsoft.com/office/drawing/2014/main" id="{636051EC-2563-4BAF-9205-97B49D6324F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6 w 8196"/>
                <a:gd name="T1" fmla="*/ 1290320000 h 1192"/>
                <a:gd name="T2" fmla="*/ 2147483646 w 8196"/>
                <a:gd name="T3" fmla="*/ 1436489063 h 1192"/>
                <a:gd name="T4" fmla="*/ 2147483646 w 8196"/>
                <a:gd name="T5" fmla="*/ 1562496875 h 1192"/>
                <a:gd name="T6" fmla="*/ 2147483646 w 8196"/>
                <a:gd name="T7" fmla="*/ 1678424063 h 1192"/>
                <a:gd name="T8" fmla="*/ 2147483646 w 8196"/>
                <a:gd name="T9" fmla="*/ 1769149688 h 1192"/>
                <a:gd name="T10" fmla="*/ 2147483646 w 8196"/>
                <a:gd name="T11" fmla="*/ 1839714063 h 1192"/>
                <a:gd name="T12" fmla="*/ 2147483646 w 8196"/>
                <a:gd name="T13" fmla="*/ 1890117188 h 1192"/>
                <a:gd name="T14" fmla="*/ 2147483646 w 8196"/>
                <a:gd name="T15" fmla="*/ 1920359063 h 1192"/>
                <a:gd name="T16" fmla="*/ 2147483646 w 8196"/>
                <a:gd name="T17" fmla="*/ 1915318750 h 1192"/>
                <a:gd name="T18" fmla="*/ 2147483646 w 8196"/>
                <a:gd name="T19" fmla="*/ 1890117188 h 1192"/>
                <a:gd name="T20" fmla="*/ 2147483646 w 8196"/>
                <a:gd name="T21" fmla="*/ 1829633438 h 1192"/>
                <a:gd name="T22" fmla="*/ 2147483646 w 8196"/>
                <a:gd name="T23" fmla="*/ 1738907813 h 1192"/>
                <a:gd name="T24" fmla="*/ 2147483646 w 8196"/>
                <a:gd name="T25" fmla="*/ 1617940313 h 1192"/>
                <a:gd name="T26" fmla="*/ 2147483646 w 8196"/>
                <a:gd name="T27" fmla="*/ 1456650313 h 1192"/>
                <a:gd name="T28" fmla="*/ 2147483646 w 8196"/>
                <a:gd name="T29" fmla="*/ 1260078125 h 1192"/>
                <a:gd name="T30" fmla="*/ 2147483646 w 8196"/>
                <a:gd name="T31" fmla="*/ 1023183438 h 1192"/>
                <a:gd name="T32" fmla="*/ 2147483646 w 8196"/>
                <a:gd name="T33" fmla="*/ 745966250 h 1192"/>
                <a:gd name="T34" fmla="*/ 2147483646 w 8196"/>
                <a:gd name="T35" fmla="*/ 604837500 h 1192"/>
                <a:gd name="T36" fmla="*/ 2147483646 w 8196"/>
                <a:gd name="T37" fmla="*/ 372983125 h 1192"/>
                <a:gd name="T38" fmla="*/ 2147483646 w 8196"/>
                <a:gd name="T39" fmla="*/ 206652813 h 1192"/>
                <a:gd name="T40" fmla="*/ 2147483646 w 8196"/>
                <a:gd name="T41" fmla="*/ 90725625 h 1192"/>
                <a:gd name="T42" fmla="*/ 2147483646 w 8196"/>
                <a:gd name="T43" fmla="*/ 25201563 h 1192"/>
                <a:gd name="T44" fmla="*/ 2147483646 w 8196"/>
                <a:gd name="T45" fmla="*/ 0 h 1192"/>
                <a:gd name="T46" fmla="*/ 2147483646 w 8196"/>
                <a:gd name="T47" fmla="*/ 10080625 h 1192"/>
                <a:gd name="T48" fmla="*/ 2147483646 w 8196"/>
                <a:gd name="T49" fmla="*/ 50403125 h 1192"/>
                <a:gd name="T50" fmla="*/ 1809063908 w 8196"/>
                <a:gd name="T51" fmla="*/ 110886875 h 1192"/>
                <a:gd name="T52" fmla="*/ 1339111161 w 8196"/>
                <a:gd name="T53" fmla="*/ 186491563 h 1192"/>
                <a:gd name="T54" fmla="*/ 944958629 w 8196"/>
                <a:gd name="T55" fmla="*/ 272176875 h 1192"/>
                <a:gd name="T56" fmla="*/ 626603132 w 8196"/>
                <a:gd name="T57" fmla="*/ 362902500 h 1192"/>
                <a:gd name="T58" fmla="*/ 373939989 w 8196"/>
                <a:gd name="T59" fmla="*/ 443547500 h 1192"/>
                <a:gd name="T60" fmla="*/ 121278436 w 8196"/>
                <a:gd name="T61" fmla="*/ 544353750 h 1192"/>
                <a:gd name="T62" fmla="*/ 0 w 8196"/>
                <a:gd name="T63" fmla="*/ 604837500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1285279688 h 1192"/>
                <a:gd name="T70" fmla="*/ 2147483646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28" name="Title Placeholder 1">
            <a:extLst>
              <a:ext uri="{FF2B5EF4-FFF2-40B4-BE49-F238E27FC236}">
                <a16:creationId xmlns:a16="http://schemas.microsoft.com/office/drawing/2014/main" id="{2F1A3F80-1A82-442C-987C-07D4A98279A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97056-DA2E-445B-9500-5B440A4169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69335-AE73-4024-9CCB-A054130288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1BFD8-E33B-4274-9C32-CA03C0DA76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176E96F-46BE-4FAE-BBC7-5145C4A2862E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  <p:sp>
        <p:nvSpPr>
          <p:cNvPr id="1032" name="Text Placeholder 2">
            <a:extLst>
              <a:ext uri="{FF2B5EF4-FFF2-40B4-BE49-F238E27FC236}">
                <a16:creationId xmlns:a16="http://schemas.microsoft.com/office/drawing/2014/main" id="{D2F29B74-C81C-4947-87E5-9EE4875867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6" r:id="rId2"/>
    <p:sldLayoutId id="2147483762" r:id="rId3"/>
    <p:sldLayoutId id="2147483757" r:id="rId4"/>
    <p:sldLayoutId id="2147483758" r:id="rId5"/>
    <p:sldLayoutId id="2147483759" r:id="rId6"/>
    <p:sldLayoutId id="2147483763" r:id="rId7"/>
    <p:sldLayoutId id="2147483764" r:id="rId8"/>
    <p:sldLayoutId id="2147483765" r:id="rId9"/>
    <p:sldLayoutId id="2147483760" r:id="rId10"/>
    <p:sldLayoutId id="2147483766" r:id="rId11"/>
    <p:sldLayoutId id="2147483767" r:id="rId12"/>
    <p:sldLayoutId id="2147483768" r:id="rId13"/>
    <p:sldLayoutId id="214748376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hyperlink" Target="&#1090;&#1080;%20&#1095;&#1077;&#1082;&#1072;&#1081;%20&#1084;&#1077;&#1085;&#1077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>
            <a:extLst>
              <a:ext uri="{FF2B5EF4-FFF2-40B4-BE49-F238E27FC236}">
                <a16:creationId xmlns:a16="http://schemas.microsoft.com/office/drawing/2014/main" id="{8BDF8EE1-BCC8-4044-89F1-DA04347553A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60711" y="2962870"/>
            <a:ext cx="5646375" cy="2728982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uk-UA" altLang="ja-JP" sz="4000" b="1" i="1">
                <a:latin typeface="Round Script" panose="020B0603050302020204" pitchFamily="34" charset="0"/>
                <a:cs typeface="HGP明朝E" panose="02020800000000000000" pitchFamily="18" charset="-128"/>
              </a:rPr>
              <a:t>   </a:t>
            </a:r>
            <a:r>
              <a:rPr lang="uk-UA" altLang="ja-JP" sz="4400" b="1">
                <a:solidFill>
                  <a:srgbClr val="FF0000"/>
                </a:solidFill>
                <a:latin typeface="Round Script" panose="020B0603050302020204" pitchFamily="34" charset="0"/>
                <a:cs typeface="HGP明朝E" panose="02020800000000000000" pitchFamily="18" charset="-128"/>
              </a:rPr>
              <a:t>«</a:t>
            </a:r>
            <a:r>
              <a:rPr lang="uk-UA" altLang="ja-JP" sz="3200" b="1">
                <a:latin typeface="Round Script" panose="020B0603050302020204" pitchFamily="34" charset="0"/>
                <a:cs typeface="HGP明朝E" panose="02020800000000000000" pitchFamily="18" charset="-128"/>
              </a:rPr>
              <a:t>Дякую Богові, що дав мені народитися українцем</a:t>
            </a:r>
            <a:r>
              <a:rPr lang="uk-UA" altLang="ja-JP" sz="3200" b="1">
                <a:solidFill>
                  <a:srgbClr val="FF0000"/>
                </a:solidFill>
                <a:latin typeface="Round Script" panose="020B0603050302020204" pitchFamily="34" charset="0"/>
                <a:cs typeface="HGP明朝E" panose="02020800000000000000" pitchFamily="18" charset="-128"/>
              </a:rPr>
              <a:t>»</a:t>
            </a:r>
          </a:p>
          <a:p>
            <a:pPr algn="r" eaLnBrk="1" hangingPunct="1">
              <a:buFont typeface="Wingdings" panose="05000000000000000000" pitchFamily="2" charset="2"/>
              <a:buNone/>
            </a:pPr>
            <a:r>
              <a:rPr lang="uk-UA" altLang="ru-RU" sz="2000" b="1" err="1">
                <a:solidFill>
                  <a:schemeClr val="tx1"/>
                </a:solidFill>
                <a:latin typeface="Redinger" panose="020B0500000000000000" pitchFamily="34" charset="0"/>
              </a:rPr>
              <a:t>О.Гончар</a:t>
            </a:r>
            <a:endParaRPr lang="ru-RU" altLang="ru-RU" sz="1800" b="1">
              <a:solidFill>
                <a:schemeClr val="tx1"/>
              </a:solidFill>
              <a:latin typeface="Redinger" panose="020B0500000000000000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B8B5C0F-85A9-47EA-B36B-39FA335D488A}"/>
              </a:ext>
            </a:extLst>
          </p:cNvPr>
          <p:cNvSpPr/>
          <p:nvPr/>
        </p:nvSpPr>
        <p:spPr>
          <a:xfrm>
            <a:off x="599012" y="838200"/>
            <a:ext cx="5275803" cy="92333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ru-RU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Олесь Гончар</a:t>
            </a:r>
          </a:p>
        </p:txBody>
      </p:sp>
      <p:pic>
        <p:nvPicPr>
          <p:cNvPr id="11268" name="Місце для вмісту 4">
            <a:extLst>
              <a:ext uri="{FF2B5EF4-FFF2-40B4-BE49-F238E27FC236}">
                <a16:creationId xmlns:a16="http://schemas.microsoft.com/office/drawing/2014/main" id="{7CD0E63C-5479-43D0-A032-3ECE2749274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7087" y="1561348"/>
            <a:ext cx="2976201" cy="39250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6B5BF7-A3B4-413F-B9D5-B6B83B8339D5}"/>
              </a:ext>
            </a:extLst>
          </p:cNvPr>
          <p:cNvSpPr txBox="1"/>
          <p:nvPr/>
        </p:nvSpPr>
        <p:spPr>
          <a:xfrm>
            <a:off x="6781800" y="593467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>
                <a:latin typeface="Georgia" panose="02040502050405020303" pitchFamily="18" charset="0"/>
              </a:rPr>
              <a:t>Підготував</a:t>
            </a:r>
          </a:p>
          <a:p>
            <a:r>
              <a:rPr lang="uk-UA" b="1">
                <a:latin typeface="Georgia" panose="02040502050405020303" pitchFamily="18" charset="0"/>
              </a:rPr>
              <a:t>Студент ІІ курсу</a:t>
            </a:r>
          </a:p>
          <a:p>
            <a:r>
              <a:rPr lang="uk-UA" b="1">
                <a:latin typeface="Georgia" panose="02040502050405020303" pitchFamily="18" charset="0"/>
              </a:rPr>
              <a:t>Ковальчук Арсен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8">
            <a:extLst>
              <a:ext uri="{FF2B5EF4-FFF2-40B4-BE49-F238E27FC236}">
                <a16:creationId xmlns:a16="http://schemas.microsoft.com/office/drawing/2014/main" id="{8C8A4BE7-31B4-4F16-A290-2BC31BAA89EC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1653" y="365870"/>
            <a:ext cx="2486372" cy="18242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A4102A34-5CC9-4DDF-A721-C05B96CB3095}"/>
              </a:ext>
            </a:extLst>
          </p:cNvPr>
          <p:cNvSpPr/>
          <p:nvPr/>
        </p:nvSpPr>
        <p:spPr>
          <a:xfrm>
            <a:off x="175944" y="158748"/>
            <a:ext cx="408500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3 </a:t>
            </a:r>
            <a:r>
              <a:rPr lang="ru-RU" sz="1600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квітня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1918 року у </a:t>
            </a:r>
            <a:r>
              <a:rPr lang="ru-RU" sz="1600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селі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1600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Ломівка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1600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у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1600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родині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1600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Біличенків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1600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народилася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друга </a:t>
            </a:r>
            <a:r>
              <a:rPr lang="ru-RU" sz="1600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дитина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– хлопчик. Назвали </a:t>
            </a:r>
            <a:r>
              <a:rPr lang="ru-RU" sz="1600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його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1600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Олександром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. </a:t>
            </a:r>
          </a:p>
          <a:p>
            <a:pPr algn="just" fontAlgn="base"/>
            <a:endParaRPr lang="uk-UA" sz="1600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  <a:p>
            <a:pPr fontAlgn="base"/>
            <a:r>
              <a:rPr lang="uk-UA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Зараз ми його знаємо як видатного українського письменника, літературного критика, громадського діяча – Олеся Гончара.</a:t>
            </a:r>
            <a:endParaRPr lang="ru-RU" sz="1600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8">
            <a:extLst>
              <a:ext uri="{FF2B5EF4-FFF2-40B4-BE49-F238E27FC236}">
                <a16:creationId xmlns:a16="http://schemas.microsoft.com/office/drawing/2014/main" id="{B68DFE07-9BE9-4CFF-94F3-28345E424A53}"/>
              </a:ext>
            </a:extLst>
          </p:cNvPr>
          <p:cNvSpPr/>
          <p:nvPr/>
        </p:nvSpPr>
        <p:spPr>
          <a:xfrm>
            <a:off x="4593102" y="2397948"/>
            <a:ext cx="40779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sz="1600" b="1">
                <a:latin typeface="Georgia" panose="02040502050405020303" pitchFamily="18" charset="0"/>
                <a:cs typeface="Times New Roman" pitchFamily="18" charset="0"/>
              </a:rPr>
              <a:t>У Сашка була старша сестра – також Олександра.</a:t>
            </a:r>
          </a:p>
          <a:p>
            <a:pPr fontAlgn="base"/>
            <a:r>
              <a:rPr lang="uk-UA" sz="1600" b="1">
                <a:latin typeface="Georgia" panose="02040502050405020303" pitchFamily="18" charset="0"/>
                <a:cs typeface="Times New Roman" pitchFamily="18" charset="0"/>
              </a:rPr>
              <a:t>Олесь Гончар не пам'ятає її в дитинстві. Коли хлопчику виповнилося 2 роки, мати Тетяна застуджується та помирає, батько одружується з двоюрідною сестрою матері. </a:t>
            </a:r>
            <a:endParaRPr lang="ru-RU" sz="1600" b="1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11">
            <a:extLst>
              <a:ext uri="{FF2B5EF4-FFF2-40B4-BE49-F238E27FC236}">
                <a16:creationId xmlns:a16="http://schemas.microsoft.com/office/drawing/2014/main" id="{000B00D2-3371-4765-A8D6-7208A20AA05D}"/>
              </a:ext>
            </a:extLst>
          </p:cNvPr>
          <p:cNvSpPr/>
          <p:nvPr/>
        </p:nvSpPr>
        <p:spPr>
          <a:xfrm>
            <a:off x="215878" y="4716542"/>
            <a:ext cx="40779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Сестра розповідала, що маленький Сашко не розумів, що відбувається, чого у хаті зібралося так багато людей. Він виліз на ліжко та почав на ньому танцювати. Це був танець прощання – із мамою, сестрою, татом та рідною домівкою. </a:t>
            </a:r>
            <a:endParaRPr lang="ru-RU" sz="1600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10" name="Picture 3" descr="C:\Users\Zver\Desktop\модри камень\юатьки гончара.jpg">
            <a:extLst>
              <a:ext uri="{FF2B5EF4-FFF2-40B4-BE49-F238E27FC236}">
                <a16:creationId xmlns:a16="http://schemas.microsoft.com/office/drawing/2014/main" id="{BEE89BE8-544F-4655-9760-AE57432E6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0863" y="2541925"/>
            <a:ext cx="1600200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5" descr="Хата у селі Суха">
            <a:extLst>
              <a:ext uri="{FF2B5EF4-FFF2-40B4-BE49-F238E27FC236}">
                <a16:creationId xmlns:a16="http://schemas.microsoft.com/office/drawing/2014/main" id="{9365E695-FE79-40A7-B600-AFECEF6E3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0154" y="4562416"/>
            <a:ext cx="2689371" cy="20152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15819675-84CD-4FBC-AA3C-7AB23EEA1333}"/>
              </a:ext>
            </a:extLst>
          </p:cNvPr>
          <p:cNvSpPr/>
          <p:nvPr/>
        </p:nvSpPr>
        <p:spPr>
          <a:xfrm>
            <a:off x="242668" y="284771"/>
            <a:ext cx="5257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Сашка забирають батьки матері на Полтавщину, у слободу Суху. Тут бабуся та дідусь виховують хлопчика та прищеплюють любов до рідної землі та української мови. Прізвище Сашкові дають по матері. Так Олександр </a:t>
            </a:r>
            <a:r>
              <a:rPr lang="uk-UA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Біличенко</a:t>
            </a:r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стає Гончаром.</a:t>
            </a:r>
            <a:endParaRPr lang="ru-RU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5" name="Picture 4" descr="C:\Users\Zver\Desktop\модри камень\1938 рік.jpg">
            <a:extLst>
              <a:ext uri="{FF2B5EF4-FFF2-40B4-BE49-F238E27FC236}">
                <a16:creationId xmlns:a16="http://schemas.microsoft.com/office/drawing/2014/main" id="{DF917B7F-A870-4A3A-9A35-D53FBE1F3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6545" y="2420623"/>
            <a:ext cx="1766489" cy="25921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Заламіную її і зберігатиму вдома» – Козельщинські вісті">
            <a:extLst>
              <a:ext uri="{FF2B5EF4-FFF2-40B4-BE49-F238E27FC236}">
                <a16:creationId xmlns:a16="http://schemas.microsoft.com/office/drawing/2014/main" id="{E88B8D10-0A17-4D4C-A6C7-1F25FAE25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668" y="3734465"/>
            <a:ext cx="1919345" cy="25591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3" descr="C:\Users\Zver\Desktop\модри камень\школа.jpg">
            <a:extLst>
              <a:ext uri="{FF2B5EF4-FFF2-40B4-BE49-F238E27FC236}">
                <a16:creationId xmlns:a16="http://schemas.microsoft.com/office/drawing/2014/main" id="{67D79602-4C49-416F-8B43-F0CBD9260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533400"/>
            <a:ext cx="2950911" cy="2213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id="{CF5BCD0A-0E39-40A3-B1B8-41971F01B3D5}"/>
              </a:ext>
            </a:extLst>
          </p:cNvPr>
          <p:cNvSpPr/>
          <p:nvPr/>
        </p:nvSpPr>
        <p:spPr>
          <a:xfrm>
            <a:off x="4357566" y="3816979"/>
            <a:ext cx="509303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У цьому ж селі семирічний хлопчик розпочав своє навчання. </a:t>
            </a:r>
          </a:p>
          <a:p>
            <a:pPr algn="just"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Потім була ще одна школа і ще….</a:t>
            </a:r>
          </a:p>
          <a:p>
            <a:pPr algn="just" fontAlgn="base"/>
            <a:endParaRPr lang="uk-UA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У старших класах Олесь почав писати. Це були 30-ті роки. Після закінчення школи юнак пішов працювати у редакцію газети </a:t>
            </a:r>
            <a:r>
              <a:rPr lang="uk-UA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“Розгорнутим</a:t>
            </a:r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uk-UA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фронтом”</a:t>
            </a:r>
            <a:endParaRPr lang="uk-UA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  <a:p>
            <a:pPr algn="just" fontAlgn="base"/>
            <a:endParaRPr lang="uk-UA" sz="1200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  <a:p>
            <a:pPr algn="just" fontAlgn="base"/>
            <a:endParaRPr lang="ru-RU" sz="1200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A0F54F29-164E-4289-BFF3-739C60DE5FAC}"/>
              </a:ext>
            </a:extLst>
          </p:cNvPr>
          <p:cNvSpPr/>
          <p:nvPr/>
        </p:nvSpPr>
        <p:spPr>
          <a:xfrm>
            <a:off x="201209" y="620987"/>
            <a:ext cx="38019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Паралельно з роботою в газеті Гончар починає вчитися у Харківському технікумі журналістики </a:t>
            </a:r>
            <a:endParaRPr lang="ru-RU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12">
            <a:extLst>
              <a:ext uri="{FF2B5EF4-FFF2-40B4-BE49-F238E27FC236}">
                <a16:creationId xmlns:a16="http://schemas.microsoft.com/office/drawing/2014/main" id="{BFEBC8CF-94B3-4938-8797-C0ACA0C047C0}"/>
              </a:ext>
            </a:extLst>
          </p:cNvPr>
          <p:cNvSpPr/>
          <p:nvPr/>
        </p:nvSpPr>
        <p:spPr>
          <a:xfrm>
            <a:off x="1066800" y="2561272"/>
            <a:ext cx="42665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Після його закінчення працює у селі Мануйлівка вчителем. У 1938 році стає студентом філологічного факультету  Харківського університету </a:t>
            </a:r>
            <a:endParaRPr lang="ru-RU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14">
            <a:extLst>
              <a:ext uri="{FF2B5EF4-FFF2-40B4-BE49-F238E27FC236}">
                <a16:creationId xmlns:a16="http://schemas.microsoft.com/office/drawing/2014/main" id="{0E677FB9-3341-43A5-B1C5-E8EB8E1F4762}"/>
              </a:ext>
            </a:extLst>
          </p:cNvPr>
          <p:cNvSpPr/>
          <p:nvPr/>
        </p:nvSpPr>
        <p:spPr>
          <a:xfrm>
            <a:off x="236643" y="4778556"/>
            <a:ext cx="4182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Але закінчити навчання Олесь не зміг: у серпні 1941 року разом з іншими студентами юнак відправляється на фронт</a:t>
            </a:r>
            <a:endParaRPr lang="ru-RU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7" name="Picture 4" descr="Харьковский национальный университет искусств имени Ивана ...">
            <a:extLst>
              <a:ext uri="{FF2B5EF4-FFF2-40B4-BE49-F238E27FC236}">
                <a16:creationId xmlns:a16="http://schemas.microsoft.com/office/drawing/2014/main" id="{DB3BF2CE-ACFA-4F14-BAF4-3CE28A358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33991" y="4038600"/>
            <a:ext cx="4067504" cy="2680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6" descr="Кримська Свiтлиця :: Текст статти &quot;ОЛЕСЬ ГОНЧАР - ВІЧНА ЗОРЯ В ...">
            <a:extLst>
              <a:ext uri="{FF2B5EF4-FFF2-40B4-BE49-F238E27FC236}">
                <a16:creationId xmlns:a16="http://schemas.microsoft.com/office/drawing/2014/main" id="{D6FAA2EE-3502-4269-952F-41478642C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6050" y="211439"/>
            <a:ext cx="2247900" cy="3571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3AA1B3FD-0EF4-41C4-AF97-D29C8D9F8B5D}"/>
              </a:ext>
            </a:extLst>
          </p:cNvPr>
          <p:cNvSpPr/>
          <p:nvPr/>
        </p:nvSpPr>
        <p:spPr>
          <a:xfrm>
            <a:off x="480107" y="381000"/>
            <a:ext cx="27537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На фронті Олесь Гончар воював до Великої Перемоги. Хоча з 1942 р. по 1943 р. перебував у полоні. Був тричі поранений.</a:t>
            </a:r>
            <a:endParaRPr lang="ru-RU" sz="1600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13">
            <a:extLst>
              <a:ext uri="{FF2B5EF4-FFF2-40B4-BE49-F238E27FC236}">
                <a16:creationId xmlns:a16="http://schemas.microsoft.com/office/drawing/2014/main" id="{000D9F3E-62E2-4FE1-B0B6-4EBE4595B539}"/>
              </a:ext>
            </a:extLst>
          </p:cNvPr>
          <p:cNvSpPr/>
          <p:nvPr/>
        </p:nvSpPr>
        <p:spPr>
          <a:xfrm>
            <a:off x="1634293" y="1960487"/>
            <a:ext cx="44721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У своєму щоденнику письменник поділився спогадами:</a:t>
            </a:r>
            <a:endParaRPr lang="ru-RU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15">
            <a:extLst>
              <a:ext uri="{FF2B5EF4-FFF2-40B4-BE49-F238E27FC236}">
                <a16:creationId xmlns:a16="http://schemas.microsoft.com/office/drawing/2014/main" id="{700DA59B-0487-4102-8C29-7D4EF02DEC61}"/>
              </a:ext>
            </a:extLst>
          </p:cNvPr>
          <p:cNvSpPr/>
          <p:nvPr/>
        </p:nvSpPr>
        <p:spPr>
          <a:xfrm>
            <a:off x="4600027" y="2699269"/>
            <a:ext cx="447215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“ …</a:t>
            </a:r>
            <a:r>
              <a:rPr lang="uk-UA" sz="1600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.Мене</a:t>
            </a:r>
            <a:r>
              <a:rPr lang="uk-UA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на фронті наче хтось постійно оберігав. Атака. Біжимо. Хлопці падають, як снопи. А мене і куля не бере. Мабуть, молився, хтось за мене: або бабуся, або сестра.</a:t>
            </a:r>
          </a:p>
          <a:p>
            <a:pPr algn="just" fontAlgn="base"/>
            <a:r>
              <a:rPr lang="uk-UA" sz="1600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Якась нечувана сила мене постійно відводила від біди, від того місця, де мало щось статися….”</a:t>
            </a:r>
            <a:endParaRPr lang="ru-RU" sz="1600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12">
            <a:extLst>
              <a:ext uri="{FF2B5EF4-FFF2-40B4-BE49-F238E27FC236}">
                <a16:creationId xmlns:a16="http://schemas.microsoft.com/office/drawing/2014/main" id="{404E871F-1761-40DE-BBD8-8ECF87632303}"/>
              </a:ext>
            </a:extLst>
          </p:cNvPr>
          <p:cNvSpPr/>
          <p:nvPr/>
        </p:nvSpPr>
        <p:spPr>
          <a:xfrm>
            <a:off x="4600027" y="4805573"/>
            <a:ext cx="447215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Війну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закінчив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 старшим сержантом на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посаді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старшини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мінометної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батареї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. За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бойові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 заслуги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був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нагороджений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 орденами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Червоної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Зірки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,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Слави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 3-го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ступеня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,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трьома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 медалями «За </a:t>
            </a:r>
            <a:r>
              <a:rPr lang="ru-RU" b="1" err="1">
                <a:latin typeface="Georgia" panose="02040502050405020303" pitchFamily="18" charset="0"/>
                <a:cs typeface="Times New Roman" pitchFamily="18" charset="0"/>
              </a:rPr>
              <a:t>відвагу</a:t>
            </a:r>
            <a:r>
              <a:rPr lang="ru-RU" b="1">
                <a:latin typeface="Georgia" panose="02040502050405020303" pitchFamily="18" charset="0"/>
                <a:cs typeface="Times New Roman" pitchFamily="18" charset="0"/>
              </a:rPr>
              <a:t>».</a:t>
            </a:r>
            <a:endParaRPr lang="ru-RU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11" name="Picture 2" descr="Олесь Гончар">
            <a:extLst>
              <a:ext uri="{FF2B5EF4-FFF2-40B4-BE49-F238E27FC236}">
                <a16:creationId xmlns:a16="http://schemas.microsoft.com/office/drawing/2014/main" id="{88CA2BA6-5A42-4BBC-857A-7596FC1DE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4050" y="96249"/>
            <a:ext cx="3200400" cy="18971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6" descr="100 РОКІВ ТОМУ НАРОДИВСЯ ПИСЬМЕННИК-ФРОНТОВИК ОЛЕСЬ ГОНЧАР ...">
            <a:extLst>
              <a:ext uri="{FF2B5EF4-FFF2-40B4-BE49-F238E27FC236}">
                <a16:creationId xmlns:a16="http://schemas.microsoft.com/office/drawing/2014/main" id="{8172C035-DAE1-40D2-BE86-66F10D2A4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158" y="2952749"/>
            <a:ext cx="2067648" cy="3524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2" descr="http://librarychl.kr.ua/kn_in/gonchar/gon-06.jpg">
            <a:extLst>
              <a:ext uri="{FF2B5EF4-FFF2-40B4-BE49-F238E27FC236}">
                <a16:creationId xmlns:a16="http://schemas.microsoft.com/office/drawing/2014/main" id="{083056EE-449F-4A61-B2DA-554DA1689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18926" y="2952749"/>
            <a:ext cx="2067648" cy="3524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EAD1D24F-BC59-4170-8057-A2461400152A}"/>
              </a:ext>
            </a:extLst>
          </p:cNvPr>
          <p:cNvSpPr/>
          <p:nvPr/>
        </p:nvSpPr>
        <p:spPr>
          <a:xfrm>
            <a:off x="44876" y="902767"/>
            <a:ext cx="275371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Тут, на війні, у 1945 році прийшло до Олеся перше кохання. Перебуваючи у Словаччині, деякий час солдати були на постої у містечку </a:t>
            </a:r>
            <a:r>
              <a:rPr lang="uk-UA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Грінава</a:t>
            </a:r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. </a:t>
            </a:r>
            <a:endParaRPr lang="ru-RU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12">
            <a:extLst>
              <a:ext uri="{FF2B5EF4-FFF2-40B4-BE49-F238E27FC236}">
                <a16:creationId xmlns:a16="http://schemas.microsoft.com/office/drawing/2014/main" id="{B23B8173-9F89-4FB9-AF70-1C5FE363E090}"/>
              </a:ext>
            </a:extLst>
          </p:cNvPr>
          <p:cNvSpPr/>
          <p:nvPr/>
        </p:nvSpPr>
        <p:spPr>
          <a:xfrm>
            <a:off x="3375668" y="381000"/>
            <a:ext cx="275371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У перший же день познайомився чоловік з місцевою дівчиною – </a:t>
            </a:r>
            <a:r>
              <a:rPr lang="uk-UA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Юлічкою</a:t>
            </a:r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. Вона була заміжня, але вже довго не отримувала від чоловіка ніякої звістки.</a:t>
            </a:r>
            <a:endParaRPr lang="ru-RU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14">
            <a:extLst>
              <a:ext uri="{FF2B5EF4-FFF2-40B4-BE49-F238E27FC236}">
                <a16:creationId xmlns:a16="http://schemas.microsoft.com/office/drawing/2014/main" id="{DD826CB5-8136-4431-BD09-2A79753287BE}"/>
              </a:ext>
            </a:extLst>
          </p:cNvPr>
          <p:cNvSpPr/>
          <p:nvPr/>
        </p:nvSpPr>
        <p:spPr>
          <a:xfrm>
            <a:off x="6417252" y="902767"/>
            <a:ext cx="27537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Олесь відчував, що щось тепле оселяється в його серці. Що ж це? Мабуть, кохання. Дівчина пообіцяла коханому дочекатися його. А він – повернутися після війни.</a:t>
            </a:r>
            <a:endParaRPr lang="ru-RU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10" name="Picture 1" descr="C:\Users\Zver\Desktop\модри камень\грінава.png">
            <a:extLst>
              <a:ext uri="{FF2B5EF4-FFF2-40B4-BE49-F238E27FC236}">
                <a16:creationId xmlns:a16="http://schemas.microsoft.com/office/drawing/2014/main" id="{98F697BB-2FB0-4234-9DC0-E1BB4FFB0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782" y="3857964"/>
            <a:ext cx="2867238" cy="14794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4" descr="C:\Users\Zver\Desktop\модри камень\soldat-devushka-vliublionnye.jpg">
            <a:extLst>
              <a:ext uri="{FF2B5EF4-FFF2-40B4-BE49-F238E27FC236}">
                <a16:creationId xmlns:a16="http://schemas.microsoft.com/office/drawing/2014/main" id="{3EBB87D9-0CED-4CB5-A702-E83222771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62141" y="4106548"/>
            <a:ext cx="2867238" cy="19254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3" descr="Видео - Жди меня и я вернусь... - Страница видео">
            <a:hlinkClick r:id="rId4" action="ppaction://hlinkfile"/>
            <a:extLst>
              <a:ext uri="{FF2B5EF4-FFF2-40B4-BE49-F238E27FC236}">
                <a16:creationId xmlns:a16="http://schemas.microsoft.com/office/drawing/2014/main" id="{DCEF2900-6C5E-4D80-80AA-C9BCE7FF8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91108" y="3982856"/>
            <a:ext cx="2254468" cy="1229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3" descr="Кнопки: форма шляпки флажок – узнать цены, купить и заказать ...">
            <a:extLst>
              <a:ext uri="{FF2B5EF4-FFF2-40B4-BE49-F238E27FC236}">
                <a16:creationId xmlns:a16="http://schemas.microsoft.com/office/drawing/2014/main" id="{103BE8ED-0894-40C6-AD3D-9ACC4B1AD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9393" y="4597711"/>
            <a:ext cx="471542" cy="4715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Zver\Desktop\модри камень\клубна.png">
            <a:extLst>
              <a:ext uri="{FF2B5EF4-FFF2-40B4-BE49-F238E27FC236}">
                <a16:creationId xmlns:a16="http://schemas.microsoft.com/office/drawing/2014/main" id="{4C4061FD-66E0-4CA6-B8FB-B5CCE2905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150" y="304800"/>
            <a:ext cx="2047019" cy="15870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C:\Users\Zver\Desktop\модри камень\Без названия.jpg">
            <a:extLst>
              <a:ext uri="{FF2B5EF4-FFF2-40B4-BE49-F238E27FC236}">
                <a16:creationId xmlns:a16="http://schemas.microsoft.com/office/drawing/2014/main" id="{FCA02DDA-AB1A-4F4C-BED5-E3A9460DC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914400"/>
            <a:ext cx="1598558" cy="1598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6" descr="https://vesti.dp.ua/wp-content/uploads/2018/10/scan0021_2_korpus.jpg">
            <a:extLst>
              <a:ext uri="{FF2B5EF4-FFF2-40B4-BE49-F238E27FC236}">
                <a16:creationId xmlns:a16="http://schemas.microsoft.com/office/drawing/2014/main" id="{83DBA696-9F49-4BE6-8490-B552CA5DC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4558" y="4345044"/>
            <a:ext cx="2822291" cy="1872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9" descr="C:\Users\Zver\Desktop\модри камень\гончар с сестрой.jpg">
            <a:extLst>
              <a:ext uri="{FF2B5EF4-FFF2-40B4-BE49-F238E27FC236}">
                <a16:creationId xmlns:a16="http://schemas.microsoft.com/office/drawing/2014/main" id="{EF4B7605-75B1-4DC2-BF48-C4BD28AFC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01323" y="862834"/>
            <a:ext cx="1076509" cy="154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10" descr="C:\Users\Zver\Desktop\модри камень\з дружиною.jpg">
            <a:extLst>
              <a:ext uri="{FF2B5EF4-FFF2-40B4-BE49-F238E27FC236}">
                <a16:creationId xmlns:a16="http://schemas.microsoft.com/office/drawing/2014/main" id="{1CF35581-F7DD-4349-B449-0927D4764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57493" y="862833"/>
            <a:ext cx="990272" cy="1540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12">
            <a:extLst>
              <a:ext uri="{FF2B5EF4-FFF2-40B4-BE49-F238E27FC236}">
                <a16:creationId xmlns:a16="http://schemas.microsoft.com/office/drawing/2014/main" id="{E4522AA4-57BE-4915-AE8A-9E991C3D9B1C}"/>
              </a:ext>
            </a:extLst>
          </p:cNvPr>
          <p:cNvSpPr/>
          <p:nvPr/>
        </p:nvSpPr>
        <p:spPr>
          <a:xfrm>
            <a:off x="178764" y="2791800"/>
            <a:ext cx="31793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Але до </a:t>
            </a:r>
            <a:r>
              <a:rPr lang="uk-UA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Юлічки</a:t>
            </a:r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Олесь не повернувся. Коли йому вдалося приїхати до Словаччини, він був уже одружений, та й не хотів згадувати минуле.</a:t>
            </a:r>
          </a:p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Після війни  чоловік приїхав до своєї сестри, і одразу полюбив </a:t>
            </a:r>
            <a:r>
              <a:rPr lang="uk-UA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Ломівку</a:t>
            </a:r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, вулицю, на якій народився, чисте озеро неподалік дому.</a:t>
            </a:r>
            <a:endParaRPr lang="ru-RU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14">
            <a:extLst>
              <a:ext uri="{FF2B5EF4-FFF2-40B4-BE49-F238E27FC236}">
                <a16:creationId xmlns:a16="http://schemas.microsoft.com/office/drawing/2014/main" id="{44C8B962-700F-41EE-B057-62FD668448BF}"/>
              </a:ext>
            </a:extLst>
          </p:cNvPr>
          <p:cNvSpPr/>
          <p:nvPr/>
        </p:nvSpPr>
        <p:spPr>
          <a:xfrm>
            <a:off x="4024789" y="304800"/>
            <a:ext cx="275371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Олесь жив у сестри, навчався в Дніпропетровському університеті на історико-філологічному факультеті, багато читав і постійно щось писав. Тут з'явилася на світ перша книга трилогії </a:t>
            </a:r>
            <a:r>
              <a:rPr lang="uk-UA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“Прапороносці”</a:t>
            </a:r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 – </a:t>
            </a:r>
            <a:r>
              <a:rPr lang="uk-UA" b="1" err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“Альпи”</a:t>
            </a:r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.</a:t>
            </a:r>
            <a:endParaRPr lang="ru-RU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8">
            <a:extLst>
              <a:ext uri="{FF2B5EF4-FFF2-40B4-BE49-F238E27FC236}">
                <a16:creationId xmlns:a16="http://schemas.microsoft.com/office/drawing/2014/main" id="{794BB578-B113-4564-8E9E-C5E4F9744874}"/>
              </a:ext>
            </a:extLst>
          </p:cNvPr>
          <p:cNvSpPr/>
          <p:nvPr/>
        </p:nvSpPr>
        <p:spPr>
          <a:xfrm>
            <a:off x="6830082" y="2746585"/>
            <a:ext cx="22176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На цій же вулиці, де жив Гончар, він познайомився зі своєю майбутньою дружиною.</a:t>
            </a:r>
          </a:p>
          <a:p>
            <a:pPr fontAlgn="base"/>
            <a:r>
              <a:rPr lang="uk-UA" b="1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itchFamily="18" charset="0"/>
              </a:rPr>
              <a:t>Своє кохання Олесь та Валентина пронесли через усе життя</a:t>
            </a:r>
            <a:endParaRPr lang="ru-RU" b="1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8">
            <a:extLst>
              <a:ext uri="{FF2B5EF4-FFF2-40B4-BE49-F238E27FC236}">
                <a16:creationId xmlns:a16="http://schemas.microsoft.com/office/drawing/2014/main" id="{D3608BDB-76A0-4CA8-9DB1-5E9EB692B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794" y="48006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>
                <a:solidFill>
                  <a:schemeClr val="tx2"/>
                </a:solidFill>
                <a:latin typeface="Candara" panose="020E0502030303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>
                <a:solidFill>
                  <a:schemeClr val="tx2"/>
                </a:solidFill>
                <a:latin typeface="Candara" panose="020E0502030303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>
                <a:solidFill>
                  <a:schemeClr val="tx2"/>
                </a:solidFill>
                <a:latin typeface="Candara" panose="020E0502030303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800" b="1" i="1">
                <a:solidFill>
                  <a:schemeClr val="bg1"/>
                </a:solidFill>
                <a:latin typeface="Tahoma" panose="020B0604030504040204" pitchFamily="34" charset="0"/>
              </a:rPr>
              <a:t>Варшава. </a:t>
            </a:r>
            <a:r>
              <a:rPr lang="uk-UA" altLang="ru-RU" sz="1800" b="1" i="1" err="1">
                <a:solidFill>
                  <a:schemeClr val="bg1"/>
                </a:solidFill>
                <a:latin typeface="Tahoma" panose="020B0604030504040204" pitchFamily="34" charset="0"/>
              </a:rPr>
              <a:t>Дворцова</a:t>
            </a:r>
            <a:r>
              <a:rPr lang="uk-UA" altLang="ru-RU" sz="1800" b="1" i="1">
                <a:solidFill>
                  <a:schemeClr val="bg1"/>
                </a:solidFill>
                <a:latin typeface="Tahoma" panose="020B0604030504040204" pitchFamily="34" charset="0"/>
              </a:rPr>
              <a:t> площа</a:t>
            </a:r>
            <a:endParaRPr lang="ru-RU" altLang="ru-RU" sz="1800" b="1" i="1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6" name="Содержимое 2">
            <a:extLst>
              <a:ext uri="{FF2B5EF4-FFF2-40B4-BE49-F238E27FC236}">
                <a16:creationId xmlns:a16="http://schemas.microsoft.com/office/drawing/2014/main" id="{B621FFE2-8980-48F9-A0C3-F06783B67C3A}"/>
              </a:ext>
            </a:extLst>
          </p:cNvPr>
          <p:cNvSpPr txBox="1">
            <a:spLocks/>
          </p:cNvSpPr>
          <p:nvPr/>
        </p:nvSpPr>
        <p:spPr bwMode="auto">
          <a:xfrm>
            <a:off x="0" y="260648"/>
            <a:ext cx="5987008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20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Symbol" panose="05050102010706020507" pitchFamily="18" charset="2"/>
              <a:buNone/>
            </a:pPr>
            <a:r>
              <a:rPr lang="uk-UA" sz="2000" b="1">
                <a:latin typeface="Georgia" panose="02040502050405020303" pitchFamily="18" charset="0"/>
              </a:rPr>
              <a:t>         У 1940-1950-ті починає звучати  нова тема — мирне життя людей, моральні аспекти їх взаємовідносин. Новели та повісті цього напряму («Микита Братусь», 1950; «Щоб світився вогник», 1955). Історико-революційна дилогія Гончара «Таврія» (1952) і «Перекоп» (1957), присвячена подіям громадянської війни на Півдні України. У ці роки починається громадська і публіцистична діяльність Гончара. Він здійснює закордонні поїздки, підсумками яких стають книги нарисів «Зустрічі з друзями» (1950), «Китай зблизька» (1951).</a:t>
            </a:r>
          </a:p>
          <a:p>
            <a:pPr algn="ctr">
              <a:buFont typeface="Symbol" panose="05050102010706020507" pitchFamily="18" charset="2"/>
              <a:buNone/>
            </a:pPr>
            <a:endParaRPr lang="ru-RU" sz="2800" b="1">
              <a:solidFill>
                <a:srgbClr val="003300"/>
              </a:solidFill>
              <a:latin typeface="Monotype Corsiva" pitchFamily="66" charset="0"/>
            </a:endParaRPr>
          </a:p>
          <a:p>
            <a:pPr algn="ctr">
              <a:buFont typeface="Symbol" panose="05050102010706020507" pitchFamily="18" charset="2"/>
              <a:buNone/>
            </a:pPr>
            <a:r>
              <a:rPr lang="ru-RU" sz="2800" b="1">
                <a:solidFill>
                  <a:srgbClr val="003300"/>
                </a:solidFill>
                <a:latin typeface="Monotype Corsiva" pitchFamily="66" charset="0"/>
              </a:rPr>
              <a:t>У 1959 Гончар </a:t>
            </a:r>
            <a:r>
              <a:rPr lang="ru-RU" sz="2800" b="1" err="1">
                <a:solidFill>
                  <a:srgbClr val="003300"/>
                </a:solidFill>
                <a:latin typeface="Monotype Corsiva" pitchFamily="66" charset="0"/>
              </a:rPr>
              <a:t>обирається</a:t>
            </a:r>
            <a:r>
              <a:rPr lang="ru-RU" sz="2800" b="1">
                <a:solidFill>
                  <a:srgbClr val="003300"/>
                </a:solidFill>
                <a:latin typeface="Monotype Corsiva" pitchFamily="66" charset="0"/>
              </a:rPr>
              <a:t> головою </a:t>
            </a:r>
            <a:r>
              <a:rPr lang="ru-RU" sz="2800" b="1" err="1">
                <a:solidFill>
                  <a:srgbClr val="003300"/>
                </a:solidFill>
                <a:latin typeface="Monotype Corsiva" pitchFamily="66" charset="0"/>
              </a:rPr>
              <a:t>Спілки</a:t>
            </a:r>
            <a:r>
              <a:rPr lang="ru-RU" sz="2800" b="1">
                <a:solidFill>
                  <a:srgbClr val="003300"/>
                </a:solidFill>
                <a:latin typeface="Monotype Corsiva" pitchFamily="66" charset="0"/>
              </a:rPr>
              <a:t> </a:t>
            </a:r>
            <a:r>
              <a:rPr lang="ru-RU" sz="2800" b="1" err="1">
                <a:solidFill>
                  <a:srgbClr val="003300"/>
                </a:solidFill>
                <a:latin typeface="Monotype Corsiva" pitchFamily="66" charset="0"/>
              </a:rPr>
              <a:t>письменників</a:t>
            </a:r>
            <a:r>
              <a:rPr lang="ru-RU" sz="2800" b="1">
                <a:solidFill>
                  <a:srgbClr val="003300"/>
                </a:solidFill>
                <a:latin typeface="Monotype Corsiva" pitchFamily="66" charset="0"/>
              </a:rPr>
              <a:t> </a:t>
            </a:r>
            <a:r>
              <a:rPr lang="ru-RU" sz="2800" b="1" err="1">
                <a:solidFill>
                  <a:srgbClr val="003300"/>
                </a:solidFill>
                <a:latin typeface="Monotype Corsiva" pitchFamily="66" charset="0"/>
              </a:rPr>
              <a:t>України</a:t>
            </a:r>
            <a:endParaRPr lang="uk-UA" sz="2800" b="1">
              <a:solidFill>
                <a:srgbClr val="003300"/>
              </a:solidFill>
              <a:latin typeface="Monotype Corsiva" pitchFamily="66" charset="0"/>
            </a:endParaRPr>
          </a:p>
        </p:txBody>
      </p:sp>
      <p:pic>
        <p:nvPicPr>
          <p:cNvPr id="9" name="Picture 2" descr="Олесь Терентійович Гончар">
            <a:extLst>
              <a:ext uri="{FF2B5EF4-FFF2-40B4-BE49-F238E27FC236}">
                <a16:creationId xmlns:a16="http://schemas.microsoft.com/office/drawing/2014/main" id="{20B88C91-56A9-49C5-933E-C171F81B2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4444" y="333550"/>
            <a:ext cx="2495550" cy="3810000"/>
          </a:xfrm>
          <a:prstGeom prst="rect">
            <a:avLst/>
          </a:prstGeom>
          <a:ln w="57150" cap="rnd">
            <a:solidFill>
              <a:schemeClr val="accent1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4" descr="http://svitppt.com.ua/images/52/51502/960/img21.jpg">
            <a:extLst>
              <a:ext uri="{FF2B5EF4-FFF2-40B4-BE49-F238E27FC236}">
                <a16:creationId xmlns:a16="http://schemas.microsoft.com/office/drawing/2014/main" id="{C78D515D-CF8B-46B2-B871-206C7F6A8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4404" y="4201201"/>
            <a:ext cx="2915816" cy="27297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>
            <a:extLst>
              <a:ext uri="{FF2B5EF4-FFF2-40B4-BE49-F238E27FC236}">
                <a16:creationId xmlns:a16="http://schemas.microsoft.com/office/drawing/2014/main" id="{B2095022-0A38-4208-9FAE-718152DF4BF6}"/>
              </a:ext>
            </a:extLst>
          </p:cNvPr>
          <p:cNvSpPr txBox="1">
            <a:spLocks/>
          </p:cNvSpPr>
          <p:nvPr/>
        </p:nvSpPr>
        <p:spPr bwMode="auto">
          <a:xfrm>
            <a:off x="74603" y="94320"/>
            <a:ext cx="5652120" cy="66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20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anose="05050102010706020507" pitchFamily="18" charset="2"/>
              <a:buNone/>
            </a:pPr>
            <a:r>
              <a:rPr lang="uk-UA" b="1">
                <a:solidFill>
                  <a:srgbClr val="003300"/>
                </a:solidFill>
                <a:latin typeface="Georgia" panose="02040502050405020303" pitchFamily="18" charset="0"/>
              </a:rPr>
              <a:t>Гончар займався громадською діяльністю</a:t>
            </a:r>
            <a:r>
              <a:rPr lang="uk-UA">
                <a:latin typeface="Georgia" panose="02040502050405020303" pitchFamily="18" charset="0"/>
              </a:rPr>
              <a:t>.</a:t>
            </a:r>
          </a:p>
          <a:p>
            <a:pPr marL="0" indent="0">
              <a:buFont typeface="Symbol" panose="05050102010706020507" pitchFamily="18" charset="2"/>
              <a:buBlip>
                <a:blip r:embed="rId2"/>
              </a:buBlip>
            </a:pPr>
            <a:r>
              <a:rPr lang="uk-UA" sz="2800">
                <a:latin typeface="Monotype Corsiva" pitchFamily="66" charset="0"/>
              </a:rPr>
              <a:t> </a:t>
            </a:r>
            <a:r>
              <a:rPr lang="uk-UA" sz="2300" b="1">
                <a:latin typeface="Georgia" panose="02040502050405020303" pitchFamily="18" charset="0"/>
              </a:rPr>
              <a:t>1959-1971 роках — голова правління Союзу письменників України  </a:t>
            </a:r>
          </a:p>
          <a:p>
            <a:pPr marL="0" indent="0">
              <a:buFont typeface="Symbol" panose="05050102010706020507" pitchFamily="18" charset="2"/>
              <a:buBlip>
                <a:blip r:embed="rId2"/>
              </a:buBlip>
            </a:pPr>
            <a:r>
              <a:rPr lang="uk-UA" sz="2300" b="1">
                <a:latin typeface="Georgia" panose="02040502050405020303" pitchFamily="18" charset="0"/>
              </a:rPr>
              <a:t>1959-1986 секретар Союзу письменників СРСР, голова комітету з присудження Державної премії УРСР ім. Т.Г Шевченка.  </a:t>
            </a:r>
          </a:p>
          <a:p>
            <a:pPr marL="0" indent="0">
              <a:buFont typeface="Symbol" panose="05050102010706020507" pitchFamily="18" charset="2"/>
              <a:buBlip>
                <a:blip r:embed="rId2"/>
              </a:buBlip>
            </a:pPr>
            <a:r>
              <a:rPr lang="uk-UA" sz="2300" b="1">
                <a:latin typeface="Georgia" panose="02040502050405020303" pitchFamily="18" charset="0"/>
              </a:rPr>
              <a:t>1966 році виступив на </a:t>
            </a:r>
            <a:r>
              <a:rPr lang="en-US" sz="2300" b="1">
                <a:latin typeface="Georgia" panose="02040502050405020303" pitchFamily="18" charset="0"/>
              </a:rPr>
              <a:t>V </a:t>
            </a:r>
            <a:r>
              <a:rPr lang="uk-UA" sz="2300" b="1">
                <a:latin typeface="Georgia" panose="02040502050405020303" pitchFamily="18" charset="0"/>
              </a:rPr>
              <a:t>з’їзді письменників України з доповіддю «Думати про великого».</a:t>
            </a:r>
          </a:p>
          <a:p>
            <a:pPr marL="0" indent="0">
              <a:buFont typeface="Symbol" panose="05050102010706020507" pitchFamily="18" charset="2"/>
              <a:buBlip>
                <a:blip r:embed="rId2"/>
              </a:buBlip>
            </a:pPr>
            <a:r>
              <a:rPr lang="uk-UA" sz="2300" b="1">
                <a:latin typeface="Georgia" panose="02040502050405020303" pitchFamily="18" charset="0"/>
              </a:rPr>
              <a:t> У 1980 році випустив книгу «Письменницькі роздуми», в якій підводив підсумок своєї діяльності</a:t>
            </a:r>
            <a:r>
              <a:rPr lang="uk-UA" sz="2300">
                <a:latin typeface="Monotype Corsiva" pitchFamily="66" charset="0"/>
              </a:rPr>
              <a:t>.</a:t>
            </a:r>
          </a:p>
        </p:txBody>
      </p:sp>
      <p:pic>
        <p:nvPicPr>
          <p:cNvPr id="8" name="Picture 2" descr="http://svitppt.com.ua/images/52/51502/960/img28.jpg">
            <a:extLst>
              <a:ext uri="{FF2B5EF4-FFF2-40B4-BE49-F238E27FC236}">
                <a16:creationId xmlns:a16="http://schemas.microsoft.com/office/drawing/2014/main" id="{026ABD95-FCC0-4066-974E-46E6CDE43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075562"/>
            <a:ext cx="3228870" cy="24859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4" descr="http://image.slidesharecdn.com/random-121013033136-phpapp01/95/-25-728.jpg?cb=1350117200">
            <a:extLst>
              <a:ext uri="{FF2B5EF4-FFF2-40B4-BE49-F238E27FC236}">
                <a16:creationId xmlns:a16="http://schemas.microsoft.com/office/drawing/2014/main" id="{CCF3377F-D760-4F5B-B57C-B0B5973AF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76615"/>
            <a:ext cx="2905348" cy="372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5096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>
            <a:extLst>
              <a:ext uri="{FF2B5EF4-FFF2-40B4-BE49-F238E27FC236}">
                <a16:creationId xmlns:a16="http://schemas.microsoft.com/office/drawing/2014/main" id="{B5131B83-A214-4986-A4FD-E91502E05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268760"/>
            <a:ext cx="4392488" cy="4525963"/>
          </a:xfrm>
        </p:spPr>
        <p:txBody>
          <a:bodyPr/>
          <a:lstStyle/>
          <a:p>
            <a:pPr algn="ctr">
              <a:buNone/>
            </a:pPr>
            <a:r>
              <a:rPr lang="ru-RU" b="1" i="1">
                <a:solidFill>
                  <a:srgbClr val="003300"/>
                </a:solidFill>
                <a:latin typeface="Georgia" panose="02040502050405020303" pitchFamily="18" charset="0"/>
              </a:rPr>
              <a:t>Твори О.Гончара </a:t>
            </a:r>
            <a:r>
              <a:rPr lang="ru-RU" b="1" i="1" err="1">
                <a:solidFill>
                  <a:srgbClr val="003300"/>
                </a:solidFill>
                <a:latin typeface="Georgia" panose="02040502050405020303" pitchFamily="18" charset="0"/>
              </a:rPr>
              <a:t>перекладалися</a:t>
            </a:r>
            <a:r>
              <a:rPr lang="ru-RU" b="1" i="1">
                <a:solidFill>
                  <a:srgbClr val="003300"/>
                </a:solidFill>
                <a:latin typeface="Georgia" panose="02040502050405020303" pitchFamily="18" charset="0"/>
              </a:rPr>
              <a:t> на 67 </a:t>
            </a:r>
            <a:r>
              <a:rPr lang="ru-RU" b="1" i="1" err="1">
                <a:solidFill>
                  <a:srgbClr val="003300"/>
                </a:solidFill>
                <a:latin typeface="Georgia" panose="02040502050405020303" pitchFamily="18" charset="0"/>
              </a:rPr>
              <a:t>мов</a:t>
            </a:r>
            <a:r>
              <a:rPr lang="ru-RU" b="1" i="1">
                <a:solidFill>
                  <a:srgbClr val="003300"/>
                </a:solidFill>
                <a:latin typeface="Georgia" panose="02040502050405020303" pitchFamily="18" charset="0"/>
              </a:rPr>
              <a:t>, а </a:t>
            </a:r>
            <a:r>
              <a:rPr lang="ru-RU" b="1" i="1" err="1">
                <a:solidFill>
                  <a:srgbClr val="003300"/>
                </a:solidFill>
                <a:latin typeface="Georgia" panose="02040502050405020303" pitchFamily="18" charset="0"/>
              </a:rPr>
              <a:t>творчий</a:t>
            </a:r>
            <a:r>
              <a:rPr lang="ru-RU" b="1" i="1">
                <a:solidFill>
                  <a:srgbClr val="003300"/>
                </a:solidFill>
                <a:latin typeface="Georgia" panose="02040502050405020303" pitchFamily="18" charset="0"/>
              </a:rPr>
              <a:t> </a:t>
            </a:r>
            <a:r>
              <a:rPr lang="ru-RU" b="1" i="1" err="1">
                <a:solidFill>
                  <a:srgbClr val="003300"/>
                </a:solidFill>
                <a:latin typeface="Georgia" panose="02040502050405020303" pitchFamily="18" charset="0"/>
              </a:rPr>
              <a:t>досвід</a:t>
            </a:r>
            <a:r>
              <a:rPr lang="ru-RU" b="1" i="1">
                <a:solidFill>
                  <a:srgbClr val="003300"/>
                </a:solidFill>
                <a:latin typeface="Georgia" panose="02040502050405020303" pitchFamily="18" charset="0"/>
              </a:rPr>
              <a:t> </a:t>
            </a:r>
            <a:r>
              <a:rPr lang="ru-RU" b="1" i="1" err="1">
                <a:solidFill>
                  <a:srgbClr val="003300"/>
                </a:solidFill>
                <a:latin typeface="Georgia" panose="02040502050405020303" pitchFamily="18" charset="0"/>
              </a:rPr>
              <a:t>письменника</a:t>
            </a:r>
            <a:r>
              <a:rPr lang="ru-RU" b="1" i="1">
                <a:solidFill>
                  <a:srgbClr val="003300"/>
                </a:solidFill>
                <a:latin typeface="Georgia" panose="02040502050405020303" pitchFamily="18" charset="0"/>
              </a:rPr>
              <a:t> </a:t>
            </a:r>
            <a:r>
              <a:rPr lang="ru-RU" b="1" i="1" err="1">
                <a:solidFill>
                  <a:srgbClr val="003300"/>
                </a:solidFill>
                <a:latin typeface="Georgia" panose="02040502050405020303" pitchFamily="18" charset="0"/>
              </a:rPr>
              <a:t>засвоюється</a:t>
            </a:r>
            <a:r>
              <a:rPr lang="ru-RU" b="1" i="1">
                <a:solidFill>
                  <a:srgbClr val="003300"/>
                </a:solidFill>
                <a:latin typeface="Georgia" panose="02040502050405020303" pitchFamily="18" charset="0"/>
              </a:rPr>
              <a:t> </a:t>
            </a:r>
            <a:r>
              <a:rPr lang="ru-RU" b="1" i="1" err="1">
                <a:solidFill>
                  <a:srgbClr val="003300"/>
                </a:solidFill>
                <a:latin typeface="Georgia" panose="02040502050405020303" pitchFamily="18" charset="0"/>
              </a:rPr>
              <a:t>і</a:t>
            </a:r>
            <a:r>
              <a:rPr lang="ru-RU" b="1" i="1">
                <a:solidFill>
                  <a:srgbClr val="003300"/>
                </a:solidFill>
                <a:latin typeface="Georgia" panose="02040502050405020303" pitchFamily="18" charset="0"/>
              </a:rPr>
              <a:t> </a:t>
            </a:r>
            <a:r>
              <a:rPr lang="ru-RU" b="1" i="1" err="1">
                <a:solidFill>
                  <a:srgbClr val="003300"/>
                </a:solidFill>
                <a:latin typeface="Georgia" panose="02040502050405020303" pitchFamily="18" charset="0"/>
              </a:rPr>
              <a:t>вітчизняними</a:t>
            </a:r>
            <a:r>
              <a:rPr lang="ru-RU" b="1" i="1">
                <a:solidFill>
                  <a:srgbClr val="003300"/>
                </a:solidFill>
                <a:latin typeface="Georgia" panose="02040502050405020303" pitchFamily="18" charset="0"/>
              </a:rPr>
              <a:t>, </a:t>
            </a:r>
            <a:r>
              <a:rPr lang="ru-RU" b="1" i="1" err="1">
                <a:solidFill>
                  <a:srgbClr val="003300"/>
                </a:solidFill>
                <a:latin typeface="Georgia" panose="02040502050405020303" pitchFamily="18" charset="0"/>
              </a:rPr>
              <a:t>і</a:t>
            </a:r>
            <a:r>
              <a:rPr lang="ru-RU" b="1" i="1">
                <a:solidFill>
                  <a:srgbClr val="003300"/>
                </a:solidFill>
                <a:latin typeface="Georgia" panose="02040502050405020303" pitchFamily="18" charset="0"/>
              </a:rPr>
              <a:t> </a:t>
            </a:r>
            <a:r>
              <a:rPr lang="ru-RU" b="1" i="1" err="1">
                <a:solidFill>
                  <a:srgbClr val="003300"/>
                </a:solidFill>
                <a:latin typeface="Georgia" panose="02040502050405020303" pitchFamily="18" charset="0"/>
              </a:rPr>
              <a:t>зарубіжними</a:t>
            </a:r>
            <a:r>
              <a:rPr lang="ru-RU" b="1" i="1">
                <a:solidFill>
                  <a:srgbClr val="003300"/>
                </a:solidFill>
                <a:latin typeface="Georgia" panose="02040502050405020303" pitchFamily="18" charset="0"/>
              </a:rPr>
              <a:t> </a:t>
            </a:r>
            <a:r>
              <a:rPr lang="ru-RU" b="1" i="1" err="1">
                <a:solidFill>
                  <a:srgbClr val="003300"/>
                </a:solidFill>
                <a:latin typeface="Georgia" panose="02040502050405020303" pitchFamily="18" charset="0"/>
              </a:rPr>
              <a:t>майстрами</a:t>
            </a:r>
            <a:r>
              <a:rPr lang="ru-RU" b="1" i="1">
                <a:solidFill>
                  <a:srgbClr val="003300"/>
                </a:solidFill>
                <a:latin typeface="Georgia" panose="02040502050405020303" pitchFamily="18" charset="0"/>
              </a:rPr>
              <a:t> слова.</a:t>
            </a:r>
            <a:endParaRPr lang="uk-UA" b="1">
              <a:solidFill>
                <a:srgbClr val="0033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Прямоугольник 4">
            <a:extLst>
              <a:ext uri="{FF2B5EF4-FFF2-40B4-BE49-F238E27FC236}">
                <a16:creationId xmlns:a16="http://schemas.microsoft.com/office/drawing/2014/main" id="{57553E15-94AA-4F68-8C22-2BE396065509}"/>
              </a:ext>
            </a:extLst>
          </p:cNvPr>
          <p:cNvSpPr/>
          <p:nvPr/>
        </p:nvSpPr>
        <p:spPr>
          <a:xfrm>
            <a:off x="251520" y="4725144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003300"/>
                </a:solidFill>
                <a:latin typeface="Monotype Corsiva" pitchFamily="66" charset="0"/>
              </a:rPr>
              <a:t>У 2005 </a:t>
            </a:r>
            <a:r>
              <a:rPr lang="ru-RU" sz="2800" b="1" i="1" err="1">
                <a:solidFill>
                  <a:srgbClr val="003300"/>
                </a:solidFill>
                <a:latin typeface="Monotype Corsiva" pitchFamily="66" charset="0"/>
              </a:rPr>
              <a:t>році</a:t>
            </a:r>
            <a:r>
              <a:rPr lang="ru-RU" sz="2800" b="1" i="1">
                <a:solidFill>
                  <a:srgbClr val="003300"/>
                </a:solidFill>
                <a:latin typeface="Monotype Corsiva" pitchFamily="66" charset="0"/>
              </a:rPr>
              <a:t> Президент </a:t>
            </a:r>
            <a:r>
              <a:rPr lang="ru-RU" sz="2800" b="1" i="1" err="1">
                <a:solidFill>
                  <a:srgbClr val="003300"/>
                </a:solidFill>
                <a:latin typeface="Monotype Corsiva" pitchFamily="66" charset="0"/>
              </a:rPr>
              <a:t>України</a:t>
            </a:r>
            <a:r>
              <a:rPr lang="ru-RU" sz="2800" b="1" i="1">
                <a:solidFill>
                  <a:srgbClr val="003300"/>
                </a:solidFill>
                <a:latin typeface="Monotype Corsiva" pitchFamily="66" charset="0"/>
              </a:rPr>
              <a:t> </a:t>
            </a:r>
            <a:r>
              <a:rPr lang="ru-RU" sz="2800" b="1" i="1" err="1">
                <a:solidFill>
                  <a:srgbClr val="003300"/>
                </a:solidFill>
                <a:latin typeface="Monotype Corsiva" pitchFamily="66" charset="0"/>
              </a:rPr>
              <a:t>присвоїв</a:t>
            </a:r>
            <a:r>
              <a:rPr lang="ru-RU" sz="2800" b="1" i="1">
                <a:solidFill>
                  <a:srgbClr val="003300"/>
                </a:solidFill>
                <a:latin typeface="Monotype Corsiva" pitchFamily="66" charset="0"/>
              </a:rPr>
              <a:t> </a:t>
            </a:r>
            <a:r>
              <a:rPr lang="ru-RU" sz="2800" b="1" i="1" err="1">
                <a:solidFill>
                  <a:srgbClr val="003300"/>
                </a:solidFill>
                <a:latin typeface="Monotype Corsiva" pitchFamily="66" charset="0"/>
              </a:rPr>
              <a:t>Олесеві</a:t>
            </a:r>
            <a:r>
              <a:rPr lang="ru-RU" sz="2800" b="1" i="1">
                <a:solidFill>
                  <a:srgbClr val="003300"/>
                </a:solidFill>
                <a:latin typeface="Monotype Corsiva" pitchFamily="66" charset="0"/>
              </a:rPr>
              <a:t> Гончару </a:t>
            </a:r>
            <a:r>
              <a:rPr lang="ru-RU" sz="2800" b="1" i="1" err="1">
                <a:solidFill>
                  <a:srgbClr val="003300"/>
                </a:solidFill>
                <a:latin typeface="Monotype Corsiva" pitchFamily="66" charset="0"/>
              </a:rPr>
              <a:t>звання</a:t>
            </a:r>
            <a:r>
              <a:rPr lang="ru-RU" sz="2800" b="1" i="1">
                <a:solidFill>
                  <a:srgbClr val="003300"/>
                </a:solidFill>
                <a:latin typeface="Monotype Corsiva" pitchFamily="66" charset="0"/>
              </a:rPr>
              <a:t> Герой </a:t>
            </a:r>
            <a:r>
              <a:rPr lang="ru-RU" sz="2800" b="1" i="1" err="1">
                <a:solidFill>
                  <a:srgbClr val="003300"/>
                </a:solidFill>
                <a:latin typeface="Monotype Corsiva" pitchFamily="66" charset="0"/>
              </a:rPr>
              <a:t>України</a:t>
            </a:r>
            <a:r>
              <a:rPr lang="ru-RU" sz="2800" b="1" i="1">
                <a:solidFill>
                  <a:srgbClr val="003300"/>
                </a:solidFill>
                <a:latin typeface="Monotype Corsiva" pitchFamily="66" charset="0"/>
              </a:rPr>
              <a:t> (посмертно)</a:t>
            </a:r>
            <a:endParaRPr lang="uk-UA" sz="2800" b="1">
              <a:solidFill>
                <a:srgbClr val="003300"/>
              </a:solidFill>
              <a:latin typeface="Monotype Corsiva" pitchFamily="66" charset="0"/>
            </a:endParaRPr>
          </a:p>
        </p:txBody>
      </p:sp>
      <p:pic>
        <p:nvPicPr>
          <p:cNvPr id="9" name="Picture 2" descr="http://image.slidesharecdn.com/random-121013033136-phpapp01/95/-36-728.jpg?cb=1350117200">
            <a:extLst>
              <a:ext uri="{FF2B5EF4-FFF2-40B4-BE49-F238E27FC236}">
                <a16:creationId xmlns:a16="http://schemas.microsoft.com/office/drawing/2014/main" id="{F5EAE362-0F89-4AD6-918D-B6E08432F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4032448" cy="30243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http://upload.wikimedia.org/wikipedia/uk/a/a0/Oles_Gonchar_moneta.jpg">
            <a:extLst>
              <a:ext uri="{FF2B5EF4-FFF2-40B4-BE49-F238E27FC236}">
                <a16:creationId xmlns:a16="http://schemas.microsoft.com/office/drawing/2014/main" id="{54128213-4919-4C9E-8E3C-4F558134E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706" y="4841993"/>
            <a:ext cx="3779912" cy="1909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F13293BD-994C-43C9-B1EA-A1A9AD3E3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44" y="124546"/>
            <a:ext cx="8633756" cy="1900808"/>
          </a:xfrm>
        </p:spPr>
        <p:txBody>
          <a:bodyPr/>
          <a:lstStyle/>
          <a:p>
            <a:pPr marL="0" indent="361950">
              <a:buNone/>
            </a:pPr>
            <a:r>
              <a:rPr lang="ru-RU" b="1">
                <a:latin typeface="Georgia" panose="02040502050405020303" pitchFamily="18" charset="0"/>
              </a:rPr>
              <a:t>Помер </a:t>
            </a:r>
            <a:r>
              <a:rPr lang="ru-RU" b="1" err="1">
                <a:latin typeface="Georgia" panose="02040502050405020303" pitchFamily="18" charset="0"/>
              </a:rPr>
              <a:t>український</a:t>
            </a:r>
            <a:r>
              <a:rPr lang="ru-RU" b="1">
                <a:latin typeface="Georgia" panose="02040502050405020303" pitchFamily="18" charset="0"/>
              </a:rPr>
              <a:t> </a:t>
            </a:r>
            <a:r>
              <a:rPr lang="ru-RU" b="1" err="1">
                <a:latin typeface="Georgia" panose="02040502050405020303" pitchFamily="18" charset="0"/>
              </a:rPr>
              <a:t>письменник</a:t>
            </a:r>
            <a:r>
              <a:rPr lang="ru-RU" b="1">
                <a:latin typeface="Georgia" panose="02040502050405020303" pitchFamily="18" charset="0"/>
              </a:rPr>
              <a:t> 14 </a:t>
            </a:r>
            <a:r>
              <a:rPr lang="ru-RU" b="1" err="1">
                <a:latin typeface="Georgia" panose="02040502050405020303" pitchFamily="18" charset="0"/>
              </a:rPr>
              <a:t>липня</a:t>
            </a:r>
            <a:r>
              <a:rPr lang="ru-RU" b="1">
                <a:latin typeface="Georgia" panose="02040502050405020303" pitchFamily="18" charset="0"/>
              </a:rPr>
              <a:t> 1995 року в </a:t>
            </a:r>
            <a:r>
              <a:rPr lang="ru-RU" b="1" err="1">
                <a:latin typeface="Georgia" panose="02040502050405020303" pitchFamily="18" charset="0"/>
              </a:rPr>
              <a:t>Києві</a:t>
            </a:r>
            <a:r>
              <a:rPr lang="ru-RU" b="1">
                <a:latin typeface="Georgia" panose="02040502050405020303" pitchFamily="18" charset="0"/>
              </a:rPr>
              <a:t>. </a:t>
            </a:r>
            <a:r>
              <a:rPr lang="ru-RU" b="1" err="1">
                <a:latin typeface="Georgia" panose="02040502050405020303" pitchFamily="18" charset="0"/>
              </a:rPr>
              <a:t>Похований</a:t>
            </a:r>
            <a:r>
              <a:rPr lang="ru-RU" b="1">
                <a:latin typeface="Georgia" panose="02040502050405020303" pitchFamily="18" charset="0"/>
              </a:rPr>
              <a:t> на Байковому </a:t>
            </a:r>
            <a:r>
              <a:rPr lang="ru-RU" b="1" err="1">
                <a:latin typeface="Georgia" panose="02040502050405020303" pitchFamily="18" charset="0"/>
              </a:rPr>
              <a:t>кладовищі</a:t>
            </a:r>
            <a:r>
              <a:rPr lang="ru-RU" b="1">
                <a:latin typeface="Georgia" panose="02040502050405020303" pitchFamily="18" charset="0"/>
              </a:rPr>
              <a:t>. У 2001 </a:t>
            </a:r>
            <a:r>
              <a:rPr lang="ru-RU" b="1" err="1">
                <a:latin typeface="Georgia" panose="02040502050405020303" pitchFamily="18" charset="0"/>
              </a:rPr>
              <a:t>році</a:t>
            </a:r>
            <a:r>
              <a:rPr lang="ru-RU" b="1">
                <a:latin typeface="Georgia" panose="02040502050405020303" pitchFamily="18" charset="0"/>
              </a:rPr>
              <a:t> в </a:t>
            </a:r>
            <a:r>
              <a:rPr lang="ru-RU" b="1" err="1">
                <a:latin typeface="Georgia" panose="02040502050405020303" pitchFamily="18" charset="0"/>
              </a:rPr>
              <a:t>Києві</a:t>
            </a:r>
            <a:r>
              <a:rPr lang="ru-RU" b="1">
                <a:latin typeface="Georgia" panose="02040502050405020303" pitchFamily="18" charset="0"/>
              </a:rPr>
              <a:t> </a:t>
            </a:r>
            <a:r>
              <a:rPr lang="ru-RU" b="1" err="1">
                <a:latin typeface="Georgia" panose="02040502050405020303" pitchFamily="18" charset="0"/>
              </a:rPr>
              <a:t>відкрито</a:t>
            </a:r>
            <a:r>
              <a:rPr lang="ru-RU" b="1">
                <a:latin typeface="Georgia" panose="02040502050405020303" pitchFamily="18" charset="0"/>
              </a:rPr>
              <a:t> </a:t>
            </a:r>
            <a:r>
              <a:rPr lang="ru-RU" b="1" err="1">
                <a:latin typeface="Georgia" panose="02040502050405020303" pitchFamily="18" charset="0"/>
              </a:rPr>
              <a:t>пам’ятник</a:t>
            </a:r>
            <a:r>
              <a:rPr lang="ru-RU" b="1">
                <a:latin typeface="Georgia" panose="02040502050405020303" pitchFamily="18" charset="0"/>
              </a:rPr>
              <a:t> Гончару.</a:t>
            </a:r>
            <a:endParaRPr lang="uk-UA" b="1">
              <a:latin typeface="Georgia" panose="02040502050405020303" pitchFamily="18" charset="0"/>
            </a:endParaRPr>
          </a:p>
          <a:p>
            <a:endParaRPr lang="uk-UA"/>
          </a:p>
        </p:txBody>
      </p:sp>
      <p:pic>
        <p:nvPicPr>
          <p:cNvPr id="9" name="Picture 2" descr="Пам'ятник Олесю Гончару">
            <a:extLst>
              <a:ext uri="{FF2B5EF4-FFF2-40B4-BE49-F238E27FC236}">
                <a16:creationId xmlns:a16="http://schemas.microsoft.com/office/drawing/2014/main" id="{6AE79223-193F-4976-983E-1C225FE50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2728" y="2371276"/>
            <a:ext cx="3816424" cy="3425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6" descr="http://upload.wikimedia.org/wikipedia/uk/thumb/b/b6/Oles_Honchar_monument_Kyiv.jpg/250px-Oles_Honchar_monument_Kyiv.jpg">
            <a:extLst>
              <a:ext uri="{FF2B5EF4-FFF2-40B4-BE49-F238E27FC236}">
                <a16:creationId xmlns:a16="http://schemas.microsoft.com/office/drawing/2014/main" id="{A90D9472-A108-4F6A-A879-4FA276B90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4848" y="1752600"/>
            <a:ext cx="3816424" cy="2869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907CB07-981C-4627-8C54-A67FF3750778}"/>
              </a:ext>
            </a:extLst>
          </p:cNvPr>
          <p:cNvSpPr txBox="1"/>
          <p:nvPr/>
        </p:nvSpPr>
        <p:spPr>
          <a:xfrm>
            <a:off x="3177222" y="349562"/>
            <a:ext cx="3363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>
                <a:latin typeface="Georgia" panose="02040502050405020303" pitchFamily="18" charset="0"/>
              </a:rPr>
              <a:t>Творчість</a:t>
            </a:r>
          </a:p>
        </p:txBody>
      </p:sp>
      <p:sp>
        <p:nvSpPr>
          <p:cNvPr id="7" name="Прямоугольник с двумя вырезанными соседними углами 7">
            <a:extLst>
              <a:ext uri="{FF2B5EF4-FFF2-40B4-BE49-F238E27FC236}">
                <a16:creationId xmlns:a16="http://schemas.microsoft.com/office/drawing/2014/main" id="{CD81E9C3-F20B-49DA-9E73-D479A26C6119}"/>
              </a:ext>
            </a:extLst>
          </p:cNvPr>
          <p:cNvSpPr/>
          <p:nvPr/>
        </p:nvSpPr>
        <p:spPr>
          <a:xfrm>
            <a:off x="228600" y="2438400"/>
            <a:ext cx="2771800" cy="4153272"/>
          </a:xfrm>
          <a:prstGeom prst="snip2SameRect">
            <a:avLst>
              <a:gd name="adj1" fmla="val 2964"/>
              <a:gd name="adj2" fmla="val 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§"/>
            </a:pPr>
            <a:r>
              <a:rPr lang="uk-UA" sz="2400" b="1">
                <a:solidFill>
                  <a:schemeClr val="tx1"/>
                </a:solidFill>
                <a:latin typeface="Round Script" panose="020B0603050302020204" pitchFamily="34" charset="0"/>
              </a:rPr>
              <a:t>Прапороносці </a:t>
            </a:r>
          </a:p>
          <a:p>
            <a:pPr algn="ctr">
              <a:buFont typeface="Wingdings" pitchFamily="2" charset="2"/>
              <a:buChar char="§"/>
            </a:pPr>
            <a:r>
              <a:rPr lang="uk-UA" sz="2400" b="1">
                <a:solidFill>
                  <a:schemeClr val="tx1"/>
                </a:solidFill>
                <a:latin typeface="Round Script" panose="020B0603050302020204" pitchFamily="34" charset="0"/>
              </a:rPr>
              <a:t> Таврія 1952</a:t>
            </a:r>
          </a:p>
          <a:p>
            <a:pPr algn="ctr">
              <a:buFont typeface="Wingdings" pitchFamily="2" charset="2"/>
              <a:buChar char="§"/>
            </a:pPr>
            <a:r>
              <a:rPr lang="uk-UA" sz="2400" b="1">
                <a:solidFill>
                  <a:schemeClr val="tx1"/>
                </a:solidFill>
                <a:latin typeface="Round Script" panose="020B0603050302020204" pitchFamily="34" charset="0"/>
              </a:rPr>
              <a:t>Перекоп 1957</a:t>
            </a:r>
          </a:p>
          <a:p>
            <a:pPr algn="ctr">
              <a:buFont typeface="Wingdings" pitchFamily="2" charset="2"/>
              <a:buChar char="§"/>
            </a:pPr>
            <a:r>
              <a:rPr lang="uk-UA" sz="2400" b="1">
                <a:solidFill>
                  <a:schemeClr val="tx1"/>
                </a:solidFill>
                <a:latin typeface="Round Script" panose="020B0603050302020204" pitchFamily="34" charset="0"/>
              </a:rPr>
              <a:t>Людина і зброя, 1960</a:t>
            </a:r>
          </a:p>
          <a:p>
            <a:pPr algn="ctr">
              <a:buFont typeface="Wingdings" pitchFamily="2" charset="2"/>
              <a:buChar char="§"/>
            </a:pPr>
            <a:r>
              <a:rPr lang="uk-UA" sz="2400" b="1">
                <a:solidFill>
                  <a:schemeClr val="tx1"/>
                </a:solidFill>
                <a:latin typeface="Round Script" panose="020B0603050302020204" pitchFamily="34" charset="0"/>
              </a:rPr>
              <a:t>Тронка 1963</a:t>
            </a:r>
          </a:p>
          <a:p>
            <a:pPr algn="ctr">
              <a:buFont typeface="Wingdings" pitchFamily="2" charset="2"/>
              <a:buChar char="§"/>
            </a:pPr>
            <a:r>
              <a:rPr lang="uk-UA" sz="2400" b="1">
                <a:solidFill>
                  <a:schemeClr val="tx1"/>
                </a:solidFill>
                <a:latin typeface="Round Script" panose="020B0603050302020204" pitchFamily="34" charset="0"/>
              </a:rPr>
              <a:t>Собор 1968</a:t>
            </a:r>
          </a:p>
          <a:p>
            <a:pPr algn="ctr">
              <a:buFont typeface="Wingdings" pitchFamily="2" charset="2"/>
              <a:buChar char="§"/>
            </a:pPr>
            <a:r>
              <a:rPr lang="uk-UA" sz="2400" b="1">
                <a:solidFill>
                  <a:schemeClr val="tx1"/>
                </a:solidFill>
                <a:latin typeface="Round Script" panose="020B0603050302020204" pitchFamily="34" charset="0"/>
              </a:rPr>
              <a:t>Циклон 1970</a:t>
            </a:r>
          </a:p>
          <a:p>
            <a:pPr algn="ctr">
              <a:buFont typeface="Wingdings" pitchFamily="2" charset="2"/>
              <a:buChar char="§"/>
            </a:pPr>
            <a:r>
              <a:rPr lang="uk-UA" sz="2400" b="1">
                <a:solidFill>
                  <a:schemeClr val="tx1"/>
                </a:solidFill>
                <a:latin typeface="Round Script" panose="020B0603050302020204" pitchFamily="34" charset="0"/>
              </a:rPr>
              <a:t>Берег любові  1976</a:t>
            </a:r>
            <a:br>
              <a:rPr lang="uk-UA" b="1">
                <a:solidFill>
                  <a:schemeClr val="tx1"/>
                </a:solidFill>
                <a:latin typeface="Round Script" panose="020B0603050302020204" pitchFamily="34" charset="0"/>
              </a:rPr>
            </a:br>
            <a:endParaRPr lang="uk-UA" b="1">
              <a:solidFill>
                <a:schemeClr val="tx1"/>
              </a:solidFill>
              <a:latin typeface="Round Script" panose="020B0603050302020204" pitchFamily="34" charset="0"/>
            </a:endParaRPr>
          </a:p>
        </p:txBody>
      </p:sp>
      <p:sp>
        <p:nvSpPr>
          <p:cNvPr id="8" name="Прямоугольник с двумя вырезанными соседними углами 8">
            <a:extLst>
              <a:ext uri="{FF2B5EF4-FFF2-40B4-BE49-F238E27FC236}">
                <a16:creationId xmlns:a16="http://schemas.microsoft.com/office/drawing/2014/main" id="{BCD653AD-723E-4647-B80F-58DC474D5852}"/>
              </a:ext>
            </a:extLst>
          </p:cNvPr>
          <p:cNvSpPr/>
          <p:nvPr/>
        </p:nvSpPr>
        <p:spPr>
          <a:xfrm>
            <a:off x="3167844" y="2438400"/>
            <a:ext cx="2808312" cy="4077072"/>
          </a:xfrm>
          <a:prstGeom prst="snip2SameRect">
            <a:avLst>
              <a:gd name="adj1" fmla="val 3142"/>
              <a:gd name="adj2" fmla="val 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§"/>
            </a:pP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Стокозове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</a:t>
            </a: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полі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(1941)</a:t>
            </a:r>
          </a:p>
          <a:p>
            <a:pPr algn="ctr">
              <a:buFont typeface="Wingdings" pitchFamily="2" charset="2"/>
              <a:buChar char="§"/>
            </a:pP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Земля гуде (1947).</a:t>
            </a:r>
          </a:p>
          <a:p>
            <a:pPr algn="ctr">
              <a:buFont typeface="Wingdings" pitchFamily="2" charset="2"/>
              <a:buChar char="§"/>
            </a:pP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Микита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</a:t>
            </a: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Братусь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(1950)</a:t>
            </a:r>
          </a:p>
          <a:p>
            <a:pPr algn="ctr">
              <a:buFont typeface="Wingdings" pitchFamily="2" charset="2"/>
              <a:buChar char="§"/>
            </a:pP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Щоб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</a:t>
            </a: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світився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</a:t>
            </a: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вогник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(1954).</a:t>
            </a:r>
          </a:p>
          <a:p>
            <a:pPr algn="ctr">
              <a:buFont typeface="Wingdings" pitchFamily="2" charset="2"/>
              <a:buChar char="§"/>
            </a:pP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Партизанська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</a:t>
            </a: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іскра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.</a:t>
            </a:r>
          </a:p>
          <a:p>
            <a:pPr algn="ctr">
              <a:buFont typeface="Wingdings" pitchFamily="2" charset="2"/>
              <a:buChar char="§"/>
            </a:pP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Кіноповість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(1955).</a:t>
            </a:r>
          </a:p>
          <a:p>
            <a:pPr algn="ctr"/>
            <a:br>
              <a:rPr lang="uk-UA" b="1">
                <a:solidFill>
                  <a:schemeClr val="tx1"/>
                </a:solidFill>
                <a:latin typeface="Round Script" panose="020B0603050302020204" pitchFamily="34" charset="0"/>
              </a:rPr>
            </a:br>
            <a:endParaRPr lang="uk-UA" b="1">
              <a:solidFill>
                <a:schemeClr val="tx1"/>
              </a:solidFill>
              <a:latin typeface="Round Script" panose="020B0603050302020204" pitchFamily="34" charset="0"/>
            </a:endParaRPr>
          </a:p>
        </p:txBody>
      </p:sp>
      <p:sp>
        <p:nvSpPr>
          <p:cNvPr id="9" name="Прямоугольник с двумя вырезанными соседними углами 9">
            <a:extLst>
              <a:ext uri="{FF2B5EF4-FFF2-40B4-BE49-F238E27FC236}">
                <a16:creationId xmlns:a16="http://schemas.microsoft.com/office/drawing/2014/main" id="{D6D6CFE0-4ED7-4D8C-BBBD-C66A88B7ACC1}"/>
              </a:ext>
            </a:extLst>
          </p:cNvPr>
          <p:cNvSpPr/>
          <p:nvPr/>
        </p:nvSpPr>
        <p:spPr>
          <a:xfrm>
            <a:off x="6141255" y="2438400"/>
            <a:ext cx="2771800" cy="4077072"/>
          </a:xfrm>
          <a:prstGeom prst="snip2SameRect">
            <a:avLst>
              <a:gd name="adj1" fmla="val 3979"/>
              <a:gd name="adj2" fmla="val 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Новели (1949).</a:t>
            </a:r>
          </a:p>
          <a:p>
            <a:pPr>
              <a:buFont typeface="Wingdings" pitchFamily="2" charset="2"/>
              <a:buChar char="§"/>
            </a:pP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Південь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(1951).</a:t>
            </a:r>
          </a:p>
          <a:p>
            <a:pPr>
              <a:buFont typeface="Wingdings" pitchFamily="2" charset="2"/>
              <a:buChar char="§"/>
            </a:pP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Дорога за хмари (1953).</a:t>
            </a:r>
          </a:p>
          <a:p>
            <a:pPr>
              <a:buFont typeface="Wingdings" pitchFamily="2" charset="2"/>
              <a:buChar char="§"/>
            </a:pP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Новели (1954).</a:t>
            </a:r>
          </a:p>
          <a:p>
            <a:pPr>
              <a:buFont typeface="Wingdings" pitchFamily="2" charset="2"/>
              <a:buChar char="§"/>
            </a:pP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Чари-комиші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(1958).</a:t>
            </a:r>
          </a:p>
          <a:p>
            <a:pPr>
              <a:buFont typeface="Wingdings" pitchFamily="2" charset="2"/>
              <a:buChar char="§"/>
            </a:pP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Маша </a:t>
            </a: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з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</a:t>
            </a: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Верховини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(1959).</a:t>
            </a:r>
          </a:p>
          <a:p>
            <a:pPr>
              <a:buFont typeface="Wingdings" pitchFamily="2" charset="2"/>
              <a:buChar char="§"/>
            </a:pP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За </a:t>
            </a: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мить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</a:t>
            </a: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щастя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(1964).</a:t>
            </a:r>
          </a:p>
          <a:p>
            <a:pPr>
              <a:buFont typeface="Wingdings" pitchFamily="2" charset="2"/>
              <a:buChar char="§"/>
            </a:pP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Далекі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</a:t>
            </a:r>
            <a:r>
              <a:rPr lang="ru-RU" sz="2000" b="1" err="1">
                <a:solidFill>
                  <a:schemeClr val="tx1"/>
                </a:solidFill>
                <a:latin typeface="Round Script" panose="020B0603050302020204" pitchFamily="34" charset="0"/>
              </a:rPr>
              <a:t>вогнища</a:t>
            </a:r>
            <a:r>
              <a:rPr lang="ru-RU" sz="2000" b="1">
                <a:solidFill>
                  <a:schemeClr val="tx1"/>
                </a:solidFill>
                <a:latin typeface="Round Script" panose="020B0603050302020204" pitchFamily="34" charset="0"/>
              </a:rPr>
              <a:t> (1987).</a:t>
            </a:r>
            <a:endParaRPr lang="uk-UA" sz="2000" b="1">
              <a:solidFill>
                <a:schemeClr val="tx1"/>
              </a:solidFill>
              <a:latin typeface="Round Script" panose="020B0603050302020204" pitchFamily="34" charset="0"/>
            </a:endParaRPr>
          </a:p>
        </p:txBody>
      </p:sp>
      <p:sp>
        <p:nvSpPr>
          <p:cNvPr id="10" name="Прямокутник: округлені протилежні кути 9">
            <a:extLst>
              <a:ext uri="{FF2B5EF4-FFF2-40B4-BE49-F238E27FC236}">
                <a16:creationId xmlns:a16="http://schemas.microsoft.com/office/drawing/2014/main" id="{19B2B004-7E51-41CB-877C-5292340B9AA5}"/>
              </a:ext>
            </a:extLst>
          </p:cNvPr>
          <p:cNvSpPr/>
          <p:nvPr/>
        </p:nvSpPr>
        <p:spPr>
          <a:xfrm>
            <a:off x="516632" y="1371600"/>
            <a:ext cx="2195736" cy="864096"/>
          </a:xfrm>
          <a:prstGeom prst="round2Diag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>
                <a:latin typeface="Monotype Corsiva" pitchFamily="66" charset="0"/>
              </a:rPr>
              <a:t>Романи</a:t>
            </a:r>
          </a:p>
        </p:txBody>
      </p:sp>
      <p:sp>
        <p:nvSpPr>
          <p:cNvPr id="11" name="Прямокутник: округлені протилежні кути 10">
            <a:extLst>
              <a:ext uri="{FF2B5EF4-FFF2-40B4-BE49-F238E27FC236}">
                <a16:creationId xmlns:a16="http://schemas.microsoft.com/office/drawing/2014/main" id="{DE79A2FD-14E8-482C-8E55-75ABE12FF8BB}"/>
              </a:ext>
            </a:extLst>
          </p:cNvPr>
          <p:cNvSpPr/>
          <p:nvPr/>
        </p:nvSpPr>
        <p:spPr>
          <a:xfrm>
            <a:off x="3474132" y="1371600"/>
            <a:ext cx="2195736" cy="864096"/>
          </a:xfrm>
          <a:prstGeom prst="round2Diag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>
                <a:latin typeface="Monotype Corsiva" pitchFamily="66" charset="0"/>
              </a:rPr>
              <a:t>Повісті</a:t>
            </a:r>
          </a:p>
        </p:txBody>
      </p:sp>
      <p:sp>
        <p:nvSpPr>
          <p:cNvPr id="12" name="Прямокутник: округлені протилежні кути 11">
            <a:extLst>
              <a:ext uri="{FF2B5EF4-FFF2-40B4-BE49-F238E27FC236}">
                <a16:creationId xmlns:a16="http://schemas.microsoft.com/office/drawing/2014/main" id="{9CE2CF10-327C-4337-8A35-336D56D008D7}"/>
              </a:ext>
            </a:extLst>
          </p:cNvPr>
          <p:cNvSpPr/>
          <p:nvPr/>
        </p:nvSpPr>
        <p:spPr>
          <a:xfrm>
            <a:off x="6375027" y="1371600"/>
            <a:ext cx="2304256" cy="864096"/>
          </a:xfrm>
          <a:prstGeom prst="round2Diag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>
                <a:latin typeface="Monotype Corsiva" pitchFamily="66" charset="0"/>
              </a:rPr>
              <a:t>Збірки оповідань</a:t>
            </a:r>
          </a:p>
        </p:txBody>
      </p:sp>
    </p:spTree>
    <p:extLst>
      <p:ext uri="{BB962C8B-B14F-4D97-AF65-F5344CB8AC3E}">
        <p14:creationId xmlns:p14="http://schemas.microsoft.com/office/powerpoint/2010/main" val="35057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>
            <a:extLst>
              <a:ext uri="{FF2B5EF4-FFF2-40B4-BE49-F238E27FC236}">
                <a16:creationId xmlns:a16="http://schemas.microsoft.com/office/drawing/2014/main" id="{37DAF583-2E58-4391-91D7-138CB8B8BE00}"/>
              </a:ext>
            </a:extLst>
          </p:cNvPr>
          <p:cNvSpPr txBox="1">
            <a:spLocks/>
          </p:cNvSpPr>
          <p:nvPr/>
        </p:nvSpPr>
        <p:spPr bwMode="auto">
          <a:xfrm>
            <a:off x="593812" y="914400"/>
            <a:ext cx="7956376" cy="52894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20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Symbol" panose="05050102010706020507" pitchFamily="18" charset="2"/>
              <a:buNone/>
            </a:pPr>
            <a:r>
              <a:rPr lang="uk-UA" sz="3600" b="1" i="1">
                <a:ln w="0"/>
                <a:solidFill>
                  <a:schemeClr val="tx1"/>
                </a:solidFill>
                <a:latin typeface="Georgia" panose="02040502050405020303" pitchFamily="18" charset="0"/>
              </a:rPr>
              <a:t>«… Радянський режим… намагався зробити з Гончара слугу Системи, та не зумів. Не зміг. Не вийшло і не могло вийти. Бо Олесь Гончар – і як людина, і як громадянин, і як майстер – є втіленням українського вибору.»</a:t>
            </a:r>
          </a:p>
        </p:txBody>
      </p:sp>
    </p:spTree>
    <p:extLst>
      <p:ext uri="{BB962C8B-B14F-4D97-AF65-F5344CB8AC3E}">
        <p14:creationId xmlns:p14="http://schemas.microsoft.com/office/powerpoint/2010/main" val="8757390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0</TotalTime>
  <Words>960</Words>
  <Application>Microsoft Office PowerPoint</Application>
  <PresentationFormat>Екран (4:3)</PresentationFormat>
  <Paragraphs>73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22" baseType="lpstr">
      <vt:lpstr>Candara</vt:lpstr>
      <vt:lpstr>Georgia</vt:lpstr>
      <vt:lpstr>Monotype Corsiva</vt:lpstr>
      <vt:lpstr>Redinger</vt:lpstr>
      <vt:lpstr>Round Script</vt:lpstr>
      <vt:lpstr>Symbol</vt:lpstr>
      <vt:lpstr>Tahoma</vt:lpstr>
      <vt:lpstr>Wingdings</vt:lpstr>
      <vt:lpstr>Волна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arsen kovalchuk</dc:creator>
  <cp:lastModifiedBy>arsen kovalchuk</cp:lastModifiedBy>
  <cp:revision>2</cp:revision>
  <cp:lastPrinted>1601-01-01T00:00:00Z</cp:lastPrinted>
  <dcterms:created xsi:type="dcterms:W3CDTF">1601-01-01T00:00:00Z</dcterms:created>
  <dcterms:modified xsi:type="dcterms:W3CDTF">2021-02-15T14:56:06Z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