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90" r:id="rId6"/>
    <p:sldId id="292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93" r:id="rId15"/>
    <p:sldId id="274" r:id="rId16"/>
    <p:sldId id="300" r:id="rId17"/>
    <p:sldId id="319" r:id="rId18"/>
    <p:sldId id="320" r:id="rId19"/>
    <p:sldId id="32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574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>
        <p:scale>
          <a:sx n="96" d="100"/>
          <a:sy n="96" d="100"/>
        </p:scale>
        <p:origin x="-1094" y="-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0E12EB-D9CC-4B27-B9EF-AFBF070AC05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56A07D53-1548-4BDF-8141-8D2D556EAEF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5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Поневіряння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 світу,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самотність і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безпорадність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BE1C12DB-E54F-4A26-97BD-8B368DD958FA}" type="parTrans" cxnId="{02C0D09F-EBF4-423C-9DA8-3D9CAA18D563}">
      <dgm:prSet/>
      <dgm:spPr/>
    </dgm:pt>
    <dgm:pt modelId="{19C4CE9E-136C-48E3-8FF7-CD43A5F23083}" type="sibTrans" cxnId="{02C0D09F-EBF4-423C-9DA8-3D9CAA18D563}">
      <dgm:prSet/>
      <dgm:spPr/>
    </dgm:pt>
    <dgm:pt modelId="{F25408EA-08AD-43F9-ABA7-2CE968B5942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6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Загибель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останньої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надії (Іван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Іі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зігнорував)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38F4660A-9AF7-45C6-981D-5038511B06AC}" type="parTrans" cxnId="{427C831B-C620-4BFF-BF3D-08D16524A8E5}">
      <dgm:prSet/>
      <dgm:spPr/>
    </dgm:pt>
    <dgm:pt modelId="{44BF550C-5369-459A-AB15-EE00F2D943E1}" type="sibTrans" cxnId="{427C831B-C620-4BFF-BF3D-08D16524A8E5}">
      <dgm:prSet/>
      <dgm:spPr/>
    </dgm:pt>
    <dgm:pt modelId="{0404BC68-2C2E-4D67-8A30-DABAC6C59420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7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Трагічна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смерть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Катерини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76922D5E-71B6-4FA8-AD26-7DC7982C1C1B}" type="parTrans" cxnId="{BBF86546-2A0F-482F-8BA2-ACF456D4467E}">
      <dgm:prSet/>
      <dgm:spPr/>
    </dgm:pt>
    <dgm:pt modelId="{E5F59FEC-48C1-434A-B197-C655CE9AB1E4}" type="sibTrans" cxnId="{BBF86546-2A0F-482F-8BA2-ACF456D4467E}">
      <dgm:prSet/>
      <dgm:spPr/>
    </dgm:pt>
    <dgm:pt modelId="{0AB2B20A-9EC6-4C3F-A28D-01BB7F70DEA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1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Інтимні  стосунки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 москалем,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що здавна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уособлював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інородця,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загарбника, чужинця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31D0C33F-1432-47D6-8776-998B3D9C18BF}" type="parTrans" cxnId="{532836F4-08D5-46F7-865A-EEDEC84A7B98}">
      <dgm:prSet/>
      <dgm:spPr/>
    </dgm:pt>
    <dgm:pt modelId="{B77D02F9-82AC-4A67-8F5C-A69B2C5C5113}" type="sibTrans" cxnId="{532836F4-08D5-46F7-865A-EEDEC84A7B98}">
      <dgm:prSet/>
      <dgm:spPr/>
    </dgm:pt>
    <dgm:pt modelId="{1EB1ECEC-B38E-4CB9-BC39-79593CC25CA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4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Відречення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батьків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6179B9BB-75C1-4B72-8FE0-2A3606EF5500}" type="parTrans" cxnId="{645C7F29-29CF-4D7B-B781-B63BEFDB126A}">
      <dgm:prSet/>
      <dgm:spPr/>
    </dgm:pt>
    <dgm:pt modelId="{3AB3B2AC-B3A5-4CD6-B446-31DA40EB1A95}" type="sibTrans" cxnId="{645C7F29-29CF-4D7B-B781-B63BEFDB126A}">
      <dgm:prSet/>
      <dgm:spPr/>
    </dgm:pt>
    <dgm:pt modelId="{CBE5E65D-1A9D-4ADD-A040-14142055E60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3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Осуд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односельців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що ретельно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дотримувались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тисячолітніх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моральних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традицій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CBD98495-9837-4C68-868B-6761AE49CA76}" type="parTrans" cxnId="{FC2B2FD1-5EDB-4350-8D53-863AFBECCFA4}">
      <dgm:prSet/>
      <dgm:spPr/>
    </dgm:pt>
    <dgm:pt modelId="{44D427BA-9E25-4371-90F5-01CADBAADA30}" type="sibTrans" cxnId="{FC2B2FD1-5EDB-4350-8D53-863AFBECCFA4}">
      <dgm:prSet/>
      <dgm:spPr/>
    </dgm:pt>
    <dgm:pt modelId="{58EF6368-4F2B-4D44-8667-366E66D6374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2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Позашлюбна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вагітність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90E4CA8A-3AA2-43AD-932D-730258508B35}" type="parTrans" cxnId="{EC90A8BB-07A1-4454-84AA-D8A685ED6B7B}">
      <dgm:prSet/>
      <dgm:spPr/>
    </dgm:pt>
    <dgm:pt modelId="{03114077-BA6E-4DA7-B459-D2943AEEB230}" type="sibTrans" cxnId="{EC90A8BB-07A1-4454-84AA-D8A685ED6B7B}">
      <dgm:prSet/>
      <dgm:spPr/>
    </dgm:pt>
    <dgm:pt modelId="{8C365898-EF54-4E1A-92FC-036E5847987F}" type="pres">
      <dgm:prSet presAssocID="{270E12EB-D9CC-4B27-B9EF-AFBF070AC05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47DD76B-FFF1-4BB6-AB0E-238AD7F44A5A}" type="pres">
      <dgm:prSet presAssocID="{56A07D53-1548-4BDF-8141-8D2D556EAEFB}" presName="hierRoot1" presStyleCnt="0">
        <dgm:presLayoutVars>
          <dgm:hierBranch/>
        </dgm:presLayoutVars>
      </dgm:prSet>
      <dgm:spPr/>
    </dgm:pt>
    <dgm:pt modelId="{D5E9B6C0-844C-4F61-B6A1-C040395FF536}" type="pres">
      <dgm:prSet presAssocID="{56A07D53-1548-4BDF-8141-8D2D556EAEFB}" presName="rootComposite1" presStyleCnt="0"/>
      <dgm:spPr/>
    </dgm:pt>
    <dgm:pt modelId="{FD51A338-D501-4714-BBF2-CEB911BEDA3C}" type="pres">
      <dgm:prSet presAssocID="{56A07D53-1548-4BDF-8141-8D2D556EAEF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404017-2BB8-4631-A776-36D3B0EB37C9}" type="pres">
      <dgm:prSet presAssocID="{56A07D53-1548-4BDF-8141-8D2D556EAEF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13AFAE7-222D-47B0-BB49-78A16CCA3FFF}" type="pres">
      <dgm:prSet presAssocID="{56A07D53-1548-4BDF-8141-8D2D556EAEFB}" presName="hierChild2" presStyleCnt="0"/>
      <dgm:spPr/>
    </dgm:pt>
    <dgm:pt modelId="{ACD25169-8BC6-492F-A399-F9D9ACCB7B32}" type="pres">
      <dgm:prSet presAssocID="{38F4660A-9AF7-45C6-981D-5038511B06AC}" presName="Name35" presStyleLbl="parChTrans1D2" presStyleIdx="0" presStyleCnt="3"/>
      <dgm:spPr/>
    </dgm:pt>
    <dgm:pt modelId="{21CAADE9-6881-47A6-B710-E3C316A99DB0}" type="pres">
      <dgm:prSet presAssocID="{F25408EA-08AD-43F9-ABA7-2CE968B59425}" presName="hierRoot2" presStyleCnt="0">
        <dgm:presLayoutVars>
          <dgm:hierBranch/>
        </dgm:presLayoutVars>
      </dgm:prSet>
      <dgm:spPr/>
    </dgm:pt>
    <dgm:pt modelId="{6DA2AFF5-244A-4DBC-A1D1-1742CED83EC4}" type="pres">
      <dgm:prSet presAssocID="{F25408EA-08AD-43F9-ABA7-2CE968B59425}" presName="rootComposite" presStyleCnt="0"/>
      <dgm:spPr/>
    </dgm:pt>
    <dgm:pt modelId="{BC93938B-E2AD-470B-B998-173C03D5ADD3}" type="pres">
      <dgm:prSet presAssocID="{F25408EA-08AD-43F9-ABA7-2CE968B5942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90BBF5-A709-4667-BAF9-E6681F13B2EE}" type="pres">
      <dgm:prSet presAssocID="{F25408EA-08AD-43F9-ABA7-2CE968B59425}" presName="rootConnector" presStyleLbl="node2" presStyleIdx="0" presStyleCnt="3"/>
      <dgm:spPr/>
      <dgm:t>
        <a:bodyPr/>
        <a:lstStyle/>
        <a:p>
          <a:endParaRPr lang="ru-RU"/>
        </a:p>
      </dgm:t>
    </dgm:pt>
    <dgm:pt modelId="{285C03C6-13C2-4970-BCEC-73BEA3852E80}" type="pres">
      <dgm:prSet presAssocID="{F25408EA-08AD-43F9-ABA7-2CE968B59425}" presName="hierChild4" presStyleCnt="0"/>
      <dgm:spPr/>
    </dgm:pt>
    <dgm:pt modelId="{52F0B2CE-DB09-4390-9766-91F457227FD1}" type="pres">
      <dgm:prSet presAssocID="{31D0C33F-1432-47D6-8776-998B3D9C18BF}" presName="Name35" presStyleLbl="parChTrans1D3" presStyleIdx="0" presStyleCnt="3"/>
      <dgm:spPr/>
    </dgm:pt>
    <dgm:pt modelId="{65FA0ABB-D5C3-41DB-90EB-4DD9FFEAC465}" type="pres">
      <dgm:prSet presAssocID="{0AB2B20A-9EC6-4C3F-A28D-01BB7F70DEAA}" presName="hierRoot2" presStyleCnt="0">
        <dgm:presLayoutVars>
          <dgm:hierBranch val="r"/>
        </dgm:presLayoutVars>
      </dgm:prSet>
      <dgm:spPr/>
    </dgm:pt>
    <dgm:pt modelId="{A90B7D6B-1753-485E-8F30-4B76279647E2}" type="pres">
      <dgm:prSet presAssocID="{0AB2B20A-9EC6-4C3F-A28D-01BB7F70DEAA}" presName="rootComposite" presStyleCnt="0"/>
      <dgm:spPr/>
    </dgm:pt>
    <dgm:pt modelId="{8C903237-A632-4A7A-BE45-1045979238D4}" type="pres">
      <dgm:prSet presAssocID="{0AB2B20A-9EC6-4C3F-A28D-01BB7F70DEAA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2EB420-610E-44EC-B9AB-F97537476B3D}" type="pres">
      <dgm:prSet presAssocID="{0AB2B20A-9EC6-4C3F-A28D-01BB7F70DEAA}" presName="rootConnector" presStyleLbl="node3" presStyleIdx="0" presStyleCnt="2"/>
      <dgm:spPr/>
      <dgm:t>
        <a:bodyPr/>
        <a:lstStyle/>
        <a:p>
          <a:endParaRPr lang="ru-RU"/>
        </a:p>
      </dgm:t>
    </dgm:pt>
    <dgm:pt modelId="{2A5F6EC2-AE49-48EB-A781-44CC2FC85CEA}" type="pres">
      <dgm:prSet presAssocID="{0AB2B20A-9EC6-4C3F-A28D-01BB7F70DEAA}" presName="hierChild4" presStyleCnt="0"/>
      <dgm:spPr/>
    </dgm:pt>
    <dgm:pt modelId="{54C94CBF-82B0-4C8F-8D57-54B094480C9D}" type="pres">
      <dgm:prSet presAssocID="{0AB2B20A-9EC6-4C3F-A28D-01BB7F70DEAA}" presName="hierChild5" presStyleCnt="0"/>
      <dgm:spPr/>
    </dgm:pt>
    <dgm:pt modelId="{A124AB3D-4D94-46D8-9ED1-A694E3B8A202}" type="pres">
      <dgm:prSet presAssocID="{F25408EA-08AD-43F9-ABA7-2CE968B59425}" presName="hierChild5" presStyleCnt="0"/>
      <dgm:spPr/>
    </dgm:pt>
    <dgm:pt modelId="{046D3993-9229-4BC2-BBE3-7FD6FC90184E}" type="pres">
      <dgm:prSet presAssocID="{76922D5E-71B6-4FA8-AD26-7DC7982C1C1B}" presName="Name111" presStyleLbl="parChTrans1D3" presStyleIdx="1" presStyleCnt="3"/>
      <dgm:spPr/>
    </dgm:pt>
    <dgm:pt modelId="{BD340931-E32C-4192-95F9-A9F4D7D6B960}" type="pres">
      <dgm:prSet presAssocID="{0404BC68-2C2E-4D67-8A30-DABAC6C59420}" presName="hierRoot3" presStyleCnt="0">
        <dgm:presLayoutVars>
          <dgm:hierBranch/>
        </dgm:presLayoutVars>
      </dgm:prSet>
      <dgm:spPr/>
    </dgm:pt>
    <dgm:pt modelId="{D8822434-D58F-4BD6-8267-437B2AF71644}" type="pres">
      <dgm:prSet presAssocID="{0404BC68-2C2E-4D67-8A30-DABAC6C59420}" presName="rootComposite3" presStyleCnt="0"/>
      <dgm:spPr/>
    </dgm:pt>
    <dgm:pt modelId="{161656CF-51F7-49BE-933D-6410F44123B7}" type="pres">
      <dgm:prSet presAssocID="{0404BC68-2C2E-4D67-8A30-DABAC6C59420}" presName="rootText3" presStyleLbl="asst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CD75EA-27EC-42EB-8D42-F8A77EDAB09B}" type="pres">
      <dgm:prSet presAssocID="{0404BC68-2C2E-4D67-8A30-DABAC6C59420}" presName="rootConnector3" presStyleLbl="asst2" presStyleIdx="0" presStyleCnt="1"/>
      <dgm:spPr/>
      <dgm:t>
        <a:bodyPr/>
        <a:lstStyle/>
        <a:p>
          <a:endParaRPr lang="ru-RU"/>
        </a:p>
      </dgm:t>
    </dgm:pt>
    <dgm:pt modelId="{2E8813E3-3027-4803-939E-B6751FDC9B7D}" type="pres">
      <dgm:prSet presAssocID="{0404BC68-2C2E-4D67-8A30-DABAC6C59420}" presName="hierChild6" presStyleCnt="0"/>
      <dgm:spPr/>
    </dgm:pt>
    <dgm:pt modelId="{BE3ED875-39ED-4B61-8F68-A6D3C79C27BF}" type="pres">
      <dgm:prSet presAssocID="{0404BC68-2C2E-4D67-8A30-DABAC6C59420}" presName="hierChild7" presStyleCnt="0"/>
      <dgm:spPr/>
    </dgm:pt>
    <dgm:pt modelId="{A63EF0DA-2E48-4CE3-83E6-50E994A20DAE}" type="pres">
      <dgm:prSet presAssocID="{6179B9BB-75C1-4B72-8FE0-2A3606EF5500}" presName="Name35" presStyleLbl="parChTrans1D2" presStyleIdx="1" presStyleCnt="3"/>
      <dgm:spPr/>
    </dgm:pt>
    <dgm:pt modelId="{3FCD0CFF-A2E7-4B25-B314-DB2AA11EDAFF}" type="pres">
      <dgm:prSet presAssocID="{1EB1ECEC-B38E-4CB9-BC39-79593CC25CAC}" presName="hierRoot2" presStyleCnt="0">
        <dgm:presLayoutVars>
          <dgm:hierBranch/>
        </dgm:presLayoutVars>
      </dgm:prSet>
      <dgm:spPr/>
    </dgm:pt>
    <dgm:pt modelId="{BB411A76-D1AD-45FB-9EA9-9E65D1C023E2}" type="pres">
      <dgm:prSet presAssocID="{1EB1ECEC-B38E-4CB9-BC39-79593CC25CAC}" presName="rootComposite" presStyleCnt="0"/>
      <dgm:spPr/>
    </dgm:pt>
    <dgm:pt modelId="{BB4926BF-4320-4C64-88FF-4E6ABC319A9E}" type="pres">
      <dgm:prSet presAssocID="{1EB1ECEC-B38E-4CB9-BC39-79593CC25CA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9068EC-6543-4D75-BDED-AD53348D1E68}" type="pres">
      <dgm:prSet presAssocID="{1EB1ECEC-B38E-4CB9-BC39-79593CC25CAC}" presName="rootConnector" presStyleLbl="node2" presStyleIdx="1" presStyleCnt="3"/>
      <dgm:spPr/>
      <dgm:t>
        <a:bodyPr/>
        <a:lstStyle/>
        <a:p>
          <a:endParaRPr lang="ru-RU"/>
        </a:p>
      </dgm:t>
    </dgm:pt>
    <dgm:pt modelId="{E0056ED1-A6BB-418B-B243-5CB5A6A8C1A5}" type="pres">
      <dgm:prSet presAssocID="{1EB1ECEC-B38E-4CB9-BC39-79593CC25CAC}" presName="hierChild4" presStyleCnt="0"/>
      <dgm:spPr/>
    </dgm:pt>
    <dgm:pt modelId="{42DCECAD-9EE4-410C-B980-5FEF1BA858FB}" type="pres">
      <dgm:prSet presAssocID="{CBD98495-9837-4C68-868B-6761AE49CA76}" presName="Name35" presStyleLbl="parChTrans1D3" presStyleIdx="2" presStyleCnt="3"/>
      <dgm:spPr/>
    </dgm:pt>
    <dgm:pt modelId="{730A3D9D-EEE8-4C27-B933-43E4E5E7C454}" type="pres">
      <dgm:prSet presAssocID="{CBE5E65D-1A9D-4ADD-A040-14142055E60E}" presName="hierRoot2" presStyleCnt="0">
        <dgm:presLayoutVars>
          <dgm:hierBranch val="r"/>
        </dgm:presLayoutVars>
      </dgm:prSet>
      <dgm:spPr/>
    </dgm:pt>
    <dgm:pt modelId="{2C49116B-71CB-43C5-A062-742BED2371E5}" type="pres">
      <dgm:prSet presAssocID="{CBE5E65D-1A9D-4ADD-A040-14142055E60E}" presName="rootComposite" presStyleCnt="0"/>
      <dgm:spPr/>
    </dgm:pt>
    <dgm:pt modelId="{89187846-1328-4A20-A360-F962178BC328}" type="pres">
      <dgm:prSet presAssocID="{CBE5E65D-1A9D-4ADD-A040-14142055E60E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7C0B1A-878C-4EF4-A321-F69A6986C3D0}" type="pres">
      <dgm:prSet presAssocID="{CBE5E65D-1A9D-4ADD-A040-14142055E60E}" presName="rootConnector" presStyleLbl="node3" presStyleIdx="1" presStyleCnt="2"/>
      <dgm:spPr/>
      <dgm:t>
        <a:bodyPr/>
        <a:lstStyle/>
        <a:p>
          <a:endParaRPr lang="ru-RU"/>
        </a:p>
      </dgm:t>
    </dgm:pt>
    <dgm:pt modelId="{1D040C20-76F7-4633-9D97-155A837BE50C}" type="pres">
      <dgm:prSet presAssocID="{CBE5E65D-1A9D-4ADD-A040-14142055E60E}" presName="hierChild4" presStyleCnt="0"/>
      <dgm:spPr/>
    </dgm:pt>
    <dgm:pt modelId="{89BEFF53-D1E7-480E-8056-D92A24969F4E}" type="pres">
      <dgm:prSet presAssocID="{CBE5E65D-1A9D-4ADD-A040-14142055E60E}" presName="hierChild5" presStyleCnt="0"/>
      <dgm:spPr/>
    </dgm:pt>
    <dgm:pt modelId="{62CB98E5-5C09-4247-9AEB-E7F201C0137C}" type="pres">
      <dgm:prSet presAssocID="{1EB1ECEC-B38E-4CB9-BC39-79593CC25CAC}" presName="hierChild5" presStyleCnt="0"/>
      <dgm:spPr/>
    </dgm:pt>
    <dgm:pt modelId="{33DFE0CF-56DC-4717-B47F-D24C2BFBF04E}" type="pres">
      <dgm:prSet presAssocID="{90E4CA8A-3AA2-43AD-932D-730258508B35}" presName="Name35" presStyleLbl="parChTrans1D2" presStyleIdx="2" presStyleCnt="3"/>
      <dgm:spPr/>
    </dgm:pt>
    <dgm:pt modelId="{8FEBB6A7-E7EB-4D64-A9CF-461D80CE79B3}" type="pres">
      <dgm:prSet presAssocID="{58EF6368-4F2B-4D44-8667-366E66D63744}" presName="hierRoot2" presStyleCnt="0">
        <dgm:presLayoutVars>
          <dgm:hierBranch/>
        </dgm:presLayoutVars>
      </dgm:prSet>
      <dgm:spPr/>
    </dgm:pt>
    <dgm:pt modelId="{D8EEE130-F2D7-4F97-A63F-042FBDE7E5A4}" type="pres">
      <dgm:prSet presAssocID="{58EF6368-4F2B-4D44-8667-366E66D63744}" presName="rootComposite" presStyleCnt="0"/>
      <dgm:spPr/>
    </dgm:pt>
    <dgm:pt modelId="{FF9FB372-A74E-43D3-BA07-40CDA1D259C2}" type="pres">
      <dgm:prSet presAssocID="{58EF6368-4F2B-4D44-8667-366E66D6374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045EE2-1DFE-4759-B942-E77FAF395D18}" type="pres">
      <dgm:prSet presAssocID="{58EF6368-4F2B-4D44-8667-366E66D63744}" presName="rootConnector" presStyleLbl="node2" presStyleIdx="2" presStyleCnt="3"/>
      <dgm:spPr/>
      <dgm:t>
        <a:bodyPr/>
        <a:lstStyle/>
        <a:p>
          <a:endParaRPr lang="ru-RU"/>
        </a:p>
      </dgm:t>
    </dgm:pt>
    <dgm:pt modelId="{59AC4D9B-BE4A-4C45-BBF8-3BCE59810CBD}" type="pres">
      <dgm:prSet presAssocID="{58EF6368-4F2B-4D44-8667-366E66D63744}" presName="hierChild4" presStyleCnt="0"/>
      <dgm:spPr/>
    </dgm:pt>
    <dgm:pt modelId="{4994439D-4E0F-4D7C-8F1D-042BAEEBB1F4}" type="pres">
      <dgm:prSet presAssocID="{58EF6368-4F2B-4D44-8667-366E66D63744}" presName="hierChild5" presStyleCnt="0"/>
      <dgm:spPr/>
    </dgm:pt>
    <dgm:pt modelId="{60537FB4-9178-4D50-9D59-C92915684B95}" type="pres">
      <dgm:prSet presAssocID="{56A07D53-1548-4BDF-8141-8D2D556EAEFB}" presName="hierChild3" presStyleCnt="0"/>
      <dgm:spPr/>
    </dgm:pt>
  </dgm:ptLst>
  <dgm:cxnLst>
    <dgm:cxn modelId="{F301A7DA-CA2E-43A8-9401-5F46DE6BCF63}" type="presOf" srcId="{1EB1ECEC-B38E-4CB9-BC39-79593CC25CAC}" destId="{0A9068EC-6543-4D75-BDED-AD53348D1E68}" srcOrd="1" destOrd="0" presId="urn:microsoft.com/office/officeart/2005/8/layout/orgChart1"/>
    <dgm:cxn modelId="{F8A015D9-CBF1-4516-9EC0-55844FCA6A2D}" type="presOf" srcId="{90E4CA8A-3AA2-43AD-932D-730258508B35}" destId="{33DFE0CF-56DC-4717-B47F-D24C2BFBF04E}" srcOrd="0" destOrd="0" presId="urn:microsoft.com/office/officeart/2005/8/layout/orgChart1"/>
    <dgm:cxn modelId="{532836F4-08D5-46F7-865A-EEDEC84A7B98}" srcId="{F25408EA-08AD-43F9-ABA7-2CE968B59425}" destId="{0AB2B20A-9EC6-4C3F-A28D-01BB7F70DEAA}" srcOrd="1" destOrd="0" parTransId="{31D0C33F-1432-47D6-8776-998B3D9C18BF}" sibTransId="{B77D02F9-82AC-4A67-8F5C-A69B2C5C5113}"/>
    <dgm:cxn modelId="{645C7F29-29CF-4D7B-B781-B63BEFDB126A}" srcId="{56A07D53-1548-4BDF-8141-8D2D556EAEFB}" destId="{1EB1ECEC-B38E-4CB9-BC39-79593CC25CAC}" srcOrd="1" destOrd="0" parTransId="{6179B9BB-75C1-4B72-8FE0-2A3606EF5500}" sibTransId="{3AB3B2AC-B3A5-4CD6-B446-31DA40EB1A95}"/>
    <dgm:cxn modelId="{4D4658C6-8502-4AFD-AB6F-0AB5AF09DD0F}" type="presOf" srcId="{58EF6368-4F2B-4D44-8667-366E66D63744}" destId="{FF9FB372-A74E-43D3-BA07-40CDA1D259C2}" srcOrd="0" destOrd="0" presId="urn:microsoft.com/office/officeart/2005/8/layout/orgChart1"/>
    <dgm:cxn modelId="{427C831B-C620-4BFF-BF3D-08D16524A8E5}" srcId="{56A07D53-1548-4BDF-8141-8D2D556EAEFB}" destId="{F25408EA-08AD-43F9-ABA7-2CE968B59425}" srcOrd="0" destOrd="0" parTransId="{38F4660A-9AF7-45C6-981D-5038511B06AC}" sibTransId="{44BF550C-5369-459A-AB15-EE00F2D943E1}"/>
    <dgm:cxn modelId="{0436C12E-C183-44A4-9FE4-B76D933774EB}" type="presOf" srcId="{76922D5E-71B6-4FA8-AD26-7DC7982C1C1B}" destId="{046D3993-9229-4BC2-BBE3-7FD6FC90184E}" srcOrd="0" destOrd="0" presId="urn:microsoft.com/office/officeart/2005/8/layout/orgChart1"/>
    <dgm:cxn modelId="{BC3F95B7-56F3-4CF2-9923-FD970D30CCCE}" type="presOf" srcId="{0404BC68-2C2E-4D67-8A30-DABAC6C59420}" destId="{5DCD75EA-27EC-42EB-8D42-F8A77EDAB09B}" srcOrd="1" destOrd="0" presId="urn:microsoft.com/office/officeart/2005/8/layout/orgChart1"/>
    <dgm:cxn modelId="{423EC110-CEBB-4BE4-9DB3-1F91044DED42}" type="presOf" srcId="{CBE5E65D-1A9D-4ADD-A040-14142055E60E}" destId="{D97C0B1A-878C-4EF4-A321-F69A6986C3D0}" srcOrd="1" destOrd="0" presId="urn:microsoft.com/office/officeart/2005/8/layout/orgChart1"/>
    <dgm:cxn modelId="{970A2AC0-F6FB-4A4E-9B0E-96F10B797D7F}" type="presOf" srcId="{F25408EA-08AD-43F9-ABA7-2CE968B59425}" destId="{BC93938B-E2AD-470B-B998-173C03D5ADD3}" srcOrd="0" destOrd="0" presId="urn:microsoft.com/office/officeart/2005/8/layout/orgChart1"/>
    <dgm:cxn modelId="{3697F823-F6CA-48E5-9AA3-044158F37A0F}" type="presOf" srcId="{CBD98495-9837-4C68-868B-6761AE49CA76}" destId="{42DCECAD-9EE4-410C-B980-5FEF1BA858FB}" srcOrd="0" destOrd="0" presId="urn:microsoft.com/office/officeart/2005/8/layout/orgChart1"/>
    <dgm:cxn modelId="{02C0D09F-EBF4-423C-9DA8-3D9CAA18D563}" srcId="{270E12EB-D9CC-4B27-B9EF-AFBF070AC058}" destId="{56A07D53-1548-4BDF-8141-8D2D556EAEFB}" srcOrd="0" destOrd="0" parTransId="{BE1C12DB-E54F-4A26-97BD-8B368DD958FA}" sibTransId="{19C4CE9E-136C-48E3-8FF7-CD43A5F23083}"/>
    <dgm:cxn modelId="{1990D5AB-24F4-4096-9881-4AE587E67A70}" type="presOf" srcId="{F25408EA-08AD-43F9-ABA7-2CE968B59425}" destId="{E290BBF5-A709-4667-BAF9-E6681F13B2EE}" srcOrd="1" destOrd="0" presId="urn:microsoft.com/office/officeart/2005/8/layout/orgChart1"/>
    <dgm:cxn modelId="{43CB7C45-BCFE-4B0A-9BC8-AA7211C72311}" type="presOf" srcId="{0404BC68-2C2E-4D67-8A30-DABAC6C59420}" destId="{161656CF-51F7-49BE-933D-6410F44123B7}" srcOrd="0" destOrd="0" presId="urn:microsoft.com/office/officeart/2005/8/layout/orgChart1"/>
    <dgm:cxn modelId="{BF5A11AA-5BBA-441A-8DC9-7F400F3CD1DB}" type="presOf" srcId="{1EB1ECEC-B38E-4CB9-BC39-79593CC25CAC}" destId="{BB4926BF-4320-4C64-88FF-4E6ABC319A9E}" srcOrd="0" destOrd="0" presId="urn:microsoft.com/office/officeart/2005/8/layout/orgChart1"/>
    <dgm:cxn modelId="{26C0613F-5322-4B69-A477-DE9D10B478B4}" type="presOf" srcId="{58EF6368-4F2B-4D44-8667-366E66D63744}" destId="{BF045EE2-1DFE-4759-B942-E77FAF395D18}" srcOrd="1" destOrd="0" presId="urn:microsoft.com/office/officeart/2005/8/layout/orgChart1"/>
    <dgm:cxn modelId="{84408502-0BF0-4CE1-91BC-F3874DC5B725}" type="presOf" srcId="{CBE5E65D-1A9D-4ADD-A040-14142055E60E}" destId="{89187846-1328-4A20-A360-F962178BC328}" srcOrd="0" destOrd="0" presId="urn:microsoft.com/office/officeart/2005/8/layout/orgChart1"/>
    <dgm:cxn modelId="{945DFF9C-8895-43D9-8DBB-3EC1CEA36455}" type="presOf" srcId="{6179B9BB-75C1-4B72-8FE0-2A3606EF5500}" destId="{A63EF0DA-2E48-4CE3-83E6-50E994A20DAE}" srcOrd="0" destOrd="0" presId="urn:microsoft.com/office/officeart/2005/8/layout/orgChart1"/>
    <dgm:cxn modelId="{2FD9DD0A-C0DF-44A2-9D0A-BFB4ED78EE26}" type="presOf" srcId="{0AB2B20A-9EC6-4C3F-A28D-01BB7F70DEAA}" destId="{8C903237-A632-4A7A-BE45-1045979238D4}" srcOrd="0" destOrd="0" presId="urn:microsoft.com/office/officeart/2005/8/layout/orgChart1"/>
    <dgm:cxn modelId="{B0ACF7BD-B8CB-4B1C-AEF9-DE8305B78FDE}" type="presOf" srcId="{56A07D53-1548-4BDF-8141-8D2D556EAEFB}" destId="{5A404017-2BB8-4631-A776-36D3B0EB37C9}" srcOrd="1" destOrd="0" presId="urn:microsoft.com/office/officeart/2005/8/layout/orgChart1"/>
    <dgm:cxn modelId="{2337A4EA-BBC6-427F-8C19-05E0D69491B5}" type="presOf" srcId="{38F4660A-9AF7-45C6-981D-5038511B06AC}" destId="{ACD25169-8BC6-492F-A399-F9D9ACCB7B32}" srcOrd="0" destOrd="0" presId="urn:microsoft.com/office/officeart/2005/8/layout/orgChart1"/>
    <dgm:cxn modelId="{EC90A8BB-07A1-4454-84AA-D8A685ED6B7B}" srcId="{56A07D53-1548-4BDF-8141-8D2D556EAEFB}" destId="{58EF6368-4F2B-4D44-8667-366E66D63744}" srcOrd="2" destOrd="0" parTransId="{90E4CA8A-3AA2-43AD-932D-730258508B35}" sibTransId="{03114077-BA6E-4DA7-B459-D2943AEEB230}"/>
    <dgm:cxn modelId="{BBF86546-2A0F-482F-8BA2-ACF456D4467E}" srcId="{F25408EA-08AD-43F9-ABA7-2CE968B59425}" destId="{0404BC68-2C2E-4D67-8A30-DABAC6C59420}" srcOrd="0" destOrd="0" parTransId="{76922D5E-71B6-4FA8-AD26-7DC7982C1C1B}" sibTransId="{E5F59FEC-48C1-434A-B197-C655CE9AB1E4}"/>
    <dgm:cxn modelId="{FC373B19-DA89-42EB-948E-349E001AAFEB}" type="presOf" srcId="{56A07D53-1548-4BDF-8141-8D2D556EAEFB}" destId="{FD51A338-D501-4714-BBF2-CEB911BEDA3C}" srcOrd="0" destOrd="0" presId="urn:microsoft.com/office/officeart/2005/8/layout/orgChart1"/>
    <dgm:cxn modelId="{355BC81E-7287-460B-B287-759461E95093}" type="presOf" srcId="{270E12EB-D9CC-4B27-B9EF-AFBF070AC058}" destId="{8C365898-EF54-4E1A-92FC-036E5847987F}" srcOrd="0" destOrd="0" presId="urn:microsoft.com/office/officeart/2005/8/layout/orgChart1"/>
    <dgm:cxn modelId="{A7FF57E0-DDCE-4761-A457-E4BE62AEC008}" type="presOf" srcId="{31D0C33F-1432-47D6-8776-998B3D9C18BF}" destId="{52F0B2CE-DB09-4390-9766-91F457227FD1}" srcOrd="0" destOrd="0" presId="urn:microsoft.com/office/officeart/2005/8/layout/orgChart1"/>
    <dgm:cxn modelId="{FC2B2FD1-5EDB-4350-8D53-863AFBECCFA4}" srcId="{1EB1ECEC-B38E-4CB9-BC39-79593CC25CAC}" destId="{CBE5E65D-1A9D-4ADD-A040-14142055E60E}" srcOrd="0" destOrd="0" parTransId="{CBD98495-9837-4C68-868B-6761AE49CA76}" sibTransId="{44D427BA-9E25-4371-90F5-01CADBAADA30}"/>
    <dgm:cxn modelId="{159F90A6-D893-48BE-8720-397E4895A816}" type="presOf" srcId="{0AB2B20A-9EC6-4C3F-A28D-01BB7F70DEAA}" destId="{162EB420-610E-44EC-B9AB-F97537476B3D}" srcOrd="1" destOrd="0" presId="urn:microsoft.com/office/officeart/2005/8/layout/orgChart1"/>
    <dgm:cxn modelId="{0CCE6F7F-6D74-433C-84A2-4A7527C3957A}" type="presParOf" srcId="{8C365898-EF54-4E1A-92FC-036E5847987F}" destId="{147DD76B-FFF1-4BB6-AB0E-238AD7F44A5A}" srcOrd="0" destOrd="0" presId="urn:microsoft.com/office/officeart/2005/8/layout/orgChart1"/>
    <dgm:cxn modelId="{B1C56AB9-3778-4DA6-ACF8-5E322B32AC20}" type="presParOf" srcId="{147DD76B-FFF1-4BB6-AB0E-238AD7F44A5A}" destId="{D5E9B6C0-844C-4F61-B6A1-C040395FF536}" srcOrd="0" destOrd="0" presId="urn:microsoft.com/office/officeart/2005/8/layout/orgChart1"/>
    <dgm:cxn modelId="{FBEC110A-B8A5-44EA-A6A1-5736034BE154}" type="presParOf" srcId="{D5E9B6C0-844C-4F61-B6A1-C040395FF536}" destId="{FD51A338-D501-4714-BBF2-CEB911BEDA3C}" srcOrd="0" destOrd="0" presId="urn:microsoft.com/office/officeart/2005/8/layout/orgChart1"/>
    <dgm:cxn modelId="{3725907B-3B38-4883-8E94-C23DC914DB85}" type="presParOf" srcId="{D5E9B6C0-844C-4F61-B6A1-C040395FF536}" destId="{5A404017-2BB8-4631-A776-36D3B0EB37C9}" srcOrd="1" destOrd="0" presId="urn:microsoft.com/office/officeart/2005/8/layout/orgChart1"/>
    <dgm:cxn modelId="{DA5A3998-0E31-4385-B324-6F00AAC8F2B8}" type="presParOf" srcId="{147DD76B-FFF1-4BB6-AB0E-238AD7F44A5A}" destId="{A13AFAE7-222D-47B0-BB49-78A16CCA3FFF}" srcOrd="1" destOrd="0" presId="urn:microsoft.com/office/officeart/2005/8/layout/orgChart1"/>
    <dgm:cxn modelId="{E03BB6B7-4070-487E-A1E2-E9A99FCB36FE}" type="presParOf" srcId="{A13AFAE7-222D-47B0-BB49-78A16CCA3FFF}" destId="{ACD25169-8BC6-492F-A399-F9D9ACCB7B32}" srcOrd="0" destOrd="0" presId="urn:microsoft.com/office/officeart/2005/8/layout/orgChart1"/>
    <dgm:cxn modelId="{98B9797F-7BDC-4589-94E6-53B4649F6886}" type="presParOf" srcId="{A13AFAE7-222D-47B0-BB49-78A16CCA3FFF}" destId="{21CAADE9-6881-47A6-B710-E3C316A99DB0}" srcOrd="1" destOrd="0" presId="urn:microsoft.com/office/officeart/2005/8/layout/orgChart1"/>
    <dgm:cxn modelId="{8B45C099-493C-47E2-A1C7-A4C81100BC8E}" type="presParOf" srcId="{21CAADE9-6881-47A6-B710-E3C316A99DB0}" destId="{6DA2AFF5-244A-4DBC-A1D1-1742CED83EC4}" srcOrd="0" destOrd="0" presId="urn:microsoft.com/office/officeart/2005/8/layout/orgChart1"/>
    <dgm:cxn modelId="{93125089-9A06-41EB-BD4C-837EC10AF557}" type="presParOf" srcId="{6DA2AFF5-244A-4DBC-A1D1-1742CED83EC4}" destId="{BC93938B-E2AD-470B-B998-173C03D5ADD3}" srcOrd="0" destOrd="0" presId="urn:microsoft.com/office/officeart/2005/8/layout/orgChart1"/>
    <dgm:cxn modelId="{9251D88B-66F8-48C0-82FC-7F60EB2093B2}" type="presParOf" srcId="{6DA2AFF5-244A-4DBC-A1D1-1742CED83EC4}" destId="{E290BBF5-A709-4667-BAF9-E6681F13B2EE}" srcOrd="1" destOrd="0" presId="urn:microsoft.com/office/officeart/2005/8/layout/orgChart1"/>
    <dgm:cxn modelId="{1ACBD572-A61C-456A-91D9-0A2C8655F051}" type="presParOf" srcId="{21CAADE9-6881-47A6-B710-E3C316A99DB0}" destId="{285C03C6-13C2-4970-BCEC-73BEA3852E80}" srcOrd="1" destOrd="0" presId="urn:microsoft.com/office/officeart/2005/8/layout/orgChart1"/>
    <dgm:cxn modelId="{83209CE4-5EF3-4C8C-B029-07480320FBD5}" type="presParOf" srcId="{285C03C6-13C2-4970-BCEC-73BEA3852E80}" destId="{52F0B2CE-DB09-4390-9766-91F457227FD1}" srcOrd="0" destOrd="0" presId="urn:microsoft.com/office/officeart/2005/8/layout/orgChart1"/>
    <dgm:cxn modelId="{56D46219-AC3A-49C2-A378-44C5C4CBFC3C}" type="presParOf" srcId="{285C03C6-13C2-4970-BCEC-73BEA3852E80}" destId="{65FA0ABB-D5C3-41DB-90EB-4DD9FFEAC465}" srcOrd="1" destOrd="0" presId="urn:microsoft.com/office/officeart/2005/8/layout/orgChart1"/>
    <dgm:cxn modelId="{60A491AC-D911-4CD7-920F-839A6941EA18}" type="presParOf" srcId="{65FA0ABB-D5C3-41DB-90EB-4DD9FFEAC465}" destId="{A90B7D6B-1753-485E-8F30-4B76279647E2}" srcOrd="0" destOrd="0" presId="urn:microsoft.com/office/officeart/2005/8/layout/orgChart1"/>
    <dgm:cxn modelId="{B2D4556A-8226-4D7A-9E5A-88B7EA32D26E}" type="presParOf" srcId="{A90B7D6B-1753-485E-8F30-4B76279647E2}" destId="{8C903237-A632-4A7A-BE45-1045979238D4}" srcOrd="0" destOrd="0" presId="urn:microsoft.com/office/officeart/2005/8/layout/orgChart1"/>
    <dgm:cxn modelId="{B4425B6F-858F-4A00-93B1-0D658ABE5EB2}" type="presParOf" srcId="{A90B7D6B-1753-485E-8F30-4B76279647E2}" destId="{162EB420-610E-44EC-B9AB-F97537476B3D}" srcOrd="1" destOrd="0" presId="urn:microsoft.com/office/officeart/2005/8/layout/orgChart1"/>
    <dgm:cxn modelId="{23133D79-44C8-4694-B1D1-F71E08234BD2}" type="presParOf" srcId="{65FA0ABB-D5C3-41DB-90EB-4DD9FFEAC465}" destId="{2A5F6EC2-AE49-48EB-A781-44CC2FC85CEA}" srcOrd="1" destOrd="0" presId="urn:microsoft.com/office/officeart/2005/8/layout/orgChart1"/>
    <dgm:cxn modelId="{0F4A5704-2E40-424C-8702-5F5E5D50C409}" type="presParOf" srcId="{65FA0ABB-D5C3-41DB-90EB-4DD9FFEAC465}" destId="{54C94CBF-82B0-4C8F-8D57-54B094480C9D}" srcOrd="2" destOrd="0" presId="urn:microsoft.com/office/officeart/2005/8/layout/orgChart1"/>
    <dgm:cxn modelId="{5E549B07-044E-4C79-9801-B6CDA21BFDF9}" type="presParOf" srcId="{21CAADE9-6881-47A6-B710-E3C316A99DB0}" destId="{A124AB3D-4D94-46D8-9ED1-A694E3B8A202}" srcOrd="2" destOrd="0" presId="urn:microsoft.com/office/officeart/2005/8/layout/orgChart1"/>
    <dgm:cxn modelId="{600CA694-61BE-4EBD-B8A0-869E042170B3}" type="presParOf" srcId="{A124AB3D-4D94-46D8-9ED1-A694E3B8A202}" destId="{046D3993-9229-4BC2-BBE3-7FD6FC90184E}" srcOrd="0" destOrd="0" presId="urn:microsoft.com/office/officeart/2005/8/layout/orgChart1"/>
    <dgm:cxn modelId="{2A544FFF-A689-4877-B9C2-F08F074D478B}" type="presParOf" srcId="{A124AB3D-4D94-46D8-9ED1-A694E3B8A202}" destId="{BD340931-E32C-4192-95F9-A9F4D7D6B960}" srcOrd="1" destOrd="0" presId="urn:microsoft.com/office/officeart/2005/8/layout/orgChart1"/>
    <dgm:cxn modelId="{ED653C29-22E4-4A79-B766-6B91F794BD6D}" type="presParOf" srcId="{BD340931-E32C-4192-95F9-A9F4D7D6B960}" destId="{D8822434-D58F-4BD6-8267-437B2AF71644}" srcOrd="0" destOrd="0" presId="urn:microsoft.com/office/officeart/2005/8/layout/orgChart1"/>
    <dgm:cxn modelId="{424A4671-D050-4B22-84F4-5CBD618A61C3}" type="presParOf" srcId="{D8822434-D58F-4BD6-8267-437B2AF71644}" destId="{161656CF-51F7-49BE-933D-6410F44123B7}" srcOrd="0" destOrd="0" presId="urn:microsoft.com/office/officeart/2005/8/layout/orgChart1"/>
    <dgm:cxn modelId="{1697D4E9-3FB8-45BF-BC1B-AF54E78C0ABE}" type="presParOf" srcId="{D8822434-D58F-4BD6-8267-437B2AF71644}" destId="{5DCD75EA-27EC-42EB-8D42-F8A77EDAB09B}" srcOrd="1" destOrd="0" presId="urn:microsoft.com/office/officeart/2005/8/layout/orgChart1"/>
    <dgm:cxn modelId="{66F7C6B3-6D9C-42D5-AFC1-6F7487574439}" type="presParOf" srcId="{BD340931-E32C-4192-95F9-A9F4D7D6B960}" destId="{2E8813E3-3027-4803-939E-B6751FDC9B7D}" srcOrd="1" destOrd="0" presId="urn:microsoft.com/office/officeart/2005/8/layout/orgChart1"/>
    <dgm:cxn modelId="{D0A606C4-A246-4538-BDDF-6BDCC08A87E9}" type="presParOf" srcId="{BD340931-E32C-4192-95F9-A9F4D7D6B960}" destId="{BE3ED875-39ED-4B61-8F68-A6D3C79C27BF}" srcOrd="2" destOrd="0" presId="urn:microsoft.com/office/officeart/2005/8/layout/orgChart1"/>
    <dgm:cxn modelId="{FCBD747C-DF23-43FA-A0F0-9006959A4025}" type="presParOf" srcId="{A13AFAE7-222D-47B0-BB49-78A16CCA3FFF}" destId="{A63EF0DA-2E48-4CE3-83E6-50E994A20DAE}" srcOrd="2" destOrd="0" presId="urn:microsoft.com/office/officeart/2005/8/layout/orgChart1"/>
    <dgm:cxn modelId="{B8517ECB-81BD-4F42-BED5-9FC270B688C4}" type="presParOf" srcId="{A13AFAE7-222D-47B0-BB49-78A16CCA3FFF}" destId="{3FCD0CFF-A2E7-4B25-B314-DB2AA11EDAFF}" srcOrd="3" destOrd="0" presId="urn:microsoft.com/office/officeart/2005/8/layout/orgChart1"/>
    <dgm:cxn modelId="{9CBD77A5-4ED7-4FC9-B805-BBDB97048BD2}" type="presParOf" srcId="{3FCD0CFF-A2E7-4B25-B314-DB2AA11EDAFF}" destId="{BB411A76-D1AD-45FB-9EA9-9E65D1C023E2}" srcOrd="0" destOrd="0" presId="urn:microsoft.com/office/officeart/2005/8/layout/orgChart1"/>
    <dgm:cxn modelId="{6ECFBB30-82DB-4DBD-AF7C-F7E4EC5C4AC6}" type="presParOf" srcId="{BB411A76-D1AD-45FB-9EA9-9E65D1C023E2}" destId="{BB4926BF-4320-4C64-88FF-4E6ABC319A9E}" srcOrd="0" destOrd="0" presId="urn:microsoft.com/office/officeart/2005/8/layout/orgChart1"/>
    <dgm:cxn modelId="{8E4B5F3A-8B29-4C8C-954D-72E0674E2374}" type="presParOf" srcId="{BB411A76-D1AD-45FB-9EA9-9E65D1C023E2}" destId="{0A9068EC-6543-4D75-BDED-AD53348D1E68}" srcOrd="1" destOrd="0" presId="urn:microsoft.com/office/officeart/2005/8/layout/orgChart1"/>
    <dgm:cxn modelId="{934AF55A-6CF8-4C00-B6A8-DEA1281482A1}" type="presParOf" srcId="{3FCD0CFF-A2E7-4B25-B314-DB2AA11EDAFF}" destId="{E0056ED1-A6BB-418B-B243-5CB5A6A8C1A5}" srcOrd="1" destOrd="0" presId="urn:microsoft.com/office/officeart/2005/8/layout/orgChart1"/>
    <dgm:cxn modelId="{C35CB201-8768-452B-AC78-595807AAE7AC}" type="presParOf" srcId="{E0056ED1-A6BB-418B-B243-5CB5A6A8C1A5}" destId="{42DCECAD-9EE4-410C-B980-5FEF1BA858FB}" srcOrd="0" destOrd="0" presId="urn:microsoft.com/office/officeart/2005/8/layout/orgChart1"/>
    <dgm:cxn modelId="{2FF2E1C0-B367-42A7-A5DC-65FA8048D0E0}" type="presParOf" srcId="{E0056ED1-A6BB-418B-B243-5CB5A6A8C1A5}" destId="{730A3D9D-EEE8-4C27-B933-43E4E5E7C454}" srcOrd="1" destOrd="0" presId="urn:microsoft.com/office/officeart/2005/8/layout/orgChart1"/>
    <dgm:cxn modelId="{0C5C28C0-70B9-4E34-B574-4A3E7AF65EA2}" type="presParOf" srcId="{730A3D9D-EEE8-4C27-B933-43E4E5E7C454}" destId="{2C49116B-71CB-43C5-A062-742BED2371E5}" srcOrd="0" destOrd="0" presId="urn:microsoft.com/office/officeart/2005/8/layout/orgChart1"/>
    <dgm:cxn modelId="{BDFA4A9C-BE6D-461D-A220-C928DEA10E39}" type="presParOf" srcId="{2C49116B-71CB-43C5-A062-742BED2371E5}" destId="{89187846-1328-4A20-A360-F962178BC328}" srcOrd="0" destOrd="0" presId="urn:microsoft.com/office/officeart/2005/8/layout/orgChart1"/>
    <dgm:cxn modelId="{6235CCE8-0C46-4C9F-AD17-59CCD6CDF29B}" type="presParOf" srcId="{2C49116B-71CB-43C5-A062-742BED2371E5}" destId="{D97C0B1A-878C-4EF4-A321-F69A6986C3D0}" srcOrd="1" destOrd="0" presId="urn:microsoft.com/office/officeart/2005/8/layout/orgChart1"/>
    <dgm:cxn modelId="{71BF58F0-102A-4A6C-8394-4EACE59B3647}" type="presParOf" srcId="{730A3D9D-EEE8-4C27-B933-43E4E5E7C454}" destId="{1D040C20-76F7-4633-9D97-155A837BE50C}" srcOrd="1" destOrd="0" presId="urn:microsoft.com/office/officeart/2005/8/layout/orgChart1"/>
    <dgm:cxn modelId="{D401D248-4F7B-44E6-9283-7F6316D975EC}" type="presParOf" srcId="{730A3D9D-EEE8-4C27-B933-43E4E5E7C454}" destId="{89BEFF53-D1E7-480E-8056-D92A24969F4E}" srcOrd="2" destOrd="0" presId="urn:microsoft.com/office/officeart/2005/8/layout/orgChart1"/>
    <dgm:cxn modelId="{9856B3B0-903B-4440-84EB-7CE611E45766}" type="presParOf" srcId="{3FCD0CFF-A2E7-4B25-B314-DB2AA11EDAFF}" destId="{62CB98E5-5C09-4247-9AEB-E7F201C0137C}" srcOrd="2" destOrd="0" presId="urn:microsoft.com/office/officeart/2005/8/layout/orgChart1"/>
    <dgm:cxn modelId="{B50B8CCE-0260-4E92-8D13-43EB3E1890CC}" type="presParOf" srcId="{A13AFAE7-222D-47B0-BB49-78A16CCA3FFF}" destId="{33DFE0CF-56DC-4717-B47F-D24C2BFBF04E}" srcOrd="4" destOrd="0" presId="urn:microsoft.com/office/officeart/2005/8/layout/orgChart1"/>
    <dgm:cxn modelId="{5A0A68BE-A462-400C-B3C2-18ED793254B0}" type="presParOf" srcId="{A13AFAE7-222D-47B0-BB49-78A16CCA3FFF}" destId="{8FEBB6A7-E7EB-4D64-A9CF-461D80CE79B3}" srcOrd="5" destOrd="0" presId="urn:microsoft.com/office/officeart/2005/8/layout/orgChart1"/>
    <dgm:cxn modelId="{183A0A73-6B46-40B6-9158-25E77004D0BD}" type="presParOf" srcId="{8FEBB6A7-E7EB-4D64-A9CF-461D80CE79B3}" destId="{D8EEE130-F2D7-4F97-A63F-042FBDE7E5A4}" srcOrd="0" destOrd="0" presId="urn:microsoft.com/office/officeart/2005/8/layout/orgChart1"/>
    <dgm:cxn modelId="{EF21B723-B4D6-4667-B612-F3701FC9002B}" type="presParOf" srcId="{D8EEE130-F2D7-4F97-A63F-042FBDE7E5A4}" destId="{FF9FB372-A74E-43D3-BA07-40CDA1D259C2}" srcOrd="0" destOrd="0" presId="urn:microsoft.com/office/officeart/2005/8/layout/orgChart1"/>
    <dgm:cxn modelId="{29C9B597-1EC0-4A96-8DA3-8A8950EEA9EF}" type="presParOf" srcId="{D8EEE130-F2D7-4F97-A63F-042FBDE7E5A4}" destId="{BF045EE2-1DFE-4759-B942-E77FAF395D18}" srcOrd="1" destOrd="0" presId="urn:microsoft.com/office/officeart/2005/8/layout/orgChart1"/>
    <dgm:cxn modelId="{FD2F3CB6-F115-43E2-B5AD-10A840CE88F0}" type="presParOf" srcId="{8FEBB6A7-E7EB-4D64-A9CF-461D80CE79B3}" destId="{59AC4D9B-BE4A-4C45-BBF8-3BCE59810CBD}" srcOrd="1" destOrd="0" presId="urn:microsoft.com/office/officeart/2005/8/layout/orgChart1"/>
    <dgm:cxn modelId="{269172A3-2A0C-4C3E-9A1B-2F6720264CE6}" type="presParOf" srcId="{8FEBB6A7-E7EB-4D64-A9CF-461D80CE79B3}" destId="{4994439D-4E0F-4D7C-8F1D-042BAEEBB1F4}" srcOrd="2" destOrd="0" presId="urn:microsoft.com/office/officeart/2005/8/layout/orgChart1"/>
    <dgm:cxn modelId="{DDFB9EDB-2441-4025-A56D-C1441A7B7A65}" type="presParOf" srcId="{147DD76B-FFF1-4BB6-AB0E-238AD7F44A5A}" destId="{60537FB4-9178-4D50-9D59-C92915684B9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FE0CF-56DC-4717-B47F-D24C2BFBF04E}">
      <dsp:nvSpPr>
        <dsp:cNvPr id="0" name=""/>
        <dsp:cNvSpPr/>
      </dsp:nvSpPr>
      <dsp:spPr>
        <a:xfrm>
          <a:off x="4210201" y="856102"/>
          <a:ext cx="2067528" cy="358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413"/>
              </a:lnTo>
              <a:lnTo>
                <a:pt x="2067528" y="179413"/>
              </a:lnTo>
              <a:lnTo>
                <a:pt x="2067528" y="3588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DCECAD-9EE4-410C-B980-5FEF1BA858FB}">
      <dsp:nvSpPr>
        <dsp:cNvPr id="0" name=""/>
        <dsp:cNvSpPr/>
      </dsp:nvSpPr>
      <dsp:spPr>
        <a:xfrm>
          <a:off x="4164481" y="2069279"/>
          <a:ext cx="91440" cy="3588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88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EF0DA-2E48-4CE3-83E6-50E994A20DAE}">
      <dsp:nvSpPr>
        <dsp:cNvPr id="0" name=""/>
        <dsp:cNvSpPr/>
      </dsp:nvSpPr>
      <dsp:spPr>
        <a:xfrm>
          <a:off x="4164481" y="856102"/>
          <a:ext cx="91440" cy="3588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88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6D3993-9229-4BC2-BBE3-7FD6FC90184E}">
      <dsp:nvSpPr>
        <dsp:cNvPr id="0" name=""/>
        <dsp:cNvSpPr/>
      </dsp:nvSpPr>
      <dsp:spPr>
        <a:xfrm>
          <a:off x="1963259" y="2069279"/>
          <a:ext cx="179413" cy="786002"/>
        </a:xfrm>
        <a:custGeom>
          <a:avLst/>
          <a:gdLst/>
          <a:ahLst/>
          <a:cxnLst/>
          <a:rect l="0" t="0" r="0" b="0"/>
          <a:pathLst>
            <a:path>
              <a:moveTo>
                <a:pt x="179413" y="0"/>
              </a:moveTo>
              <a:lnTo>
                <a:pt x="179413" y="786002"/>
              </a:lnTo>
              <a:lnTo>
                <a:pt x="0" y="7860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F0B2CE-DB09-4390-9766-91F457227FD1}">
      <dsp:nvSpPr>
        <dsp:cNvPr id="0" name=""/>
        <dsp:cNvSpPr/>
      </dsp:nvSpPr>
      <dsp:spPr>
        <a:xfrm>
          <a:off x="2096952" y="2069279"/>
          <a:ext cx="91440" cy="15720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20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D25169-8BC6-492F-A399-F9D9ACCB7B32}">
      <dsp:nvSpPr>
        <dsp:cNvPr id="0" name=""/>
        <dsp:cNvSpPr/>
      </dsp:nvSpPr>
      <dsp:spPr>
        <a:xfrm>
          <a:off x="2142672" y="856102"/>
          <a:ext cx="2067528" cy="358827"/>
        </a:xfrm>
        <a:custGeom>
          <a:avLst/>
          <a:gdLst/>
          <a:ahLst/>
          <a:cxnLst/>
          <a:rect l="0" t="0" r="0" b="0"/>
          <a:pathLst>
            <a:path>
              <a:moveTo>
                <a:pt x="2067528" y="0"/>
              </a:moveTo>
              <a:lnTo>
                <a:pt x="2067528" y="179413"/>
              </a:lnTo>
              <a:lnTo>
                <a:pt x="0" y="179413"/>
              </a:lnTo>
              <a:lnTo>
                <a:pt x="0" y="3588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51A338-D501-4714-BBF2-CEB911BEDA3C}">
      <dsp:nvSpPr>
        <dsp:cNvPr id="0" name=""/>
        <dsp:cNvSpPr/>
      </dsp:nvSpPr>
      <dsp:spPr>
        <a:xfrm>
          <a:off x="3355850" y="1751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5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Поневіряння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 світу,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самотність і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безпорадність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3355850" y="1751"/>
        <a:ext cx="1708701" cy="854350"/>
      </dsp:txXfrm>
    </dsp:sp>
    <dsp:sp modelId="{BC93938B-E2AD-470B-B998-173C03D5ADD3}">
      <dsp:nvSpPr>
        <dsp:cNvPr id="0" name=""/>
        <dsp:cNvSpPr/>
      </dsp:nvSpPr>
      <dsp:spPr>
        <a:xfrm>
          <a:off x="1288322" y="1214929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6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Загибель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останньої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надії (Іван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Іі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зігнорував)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1288322" y="1214929"/>
        <a:ext cx="1708701" cy="854350"/>
      </dsp:txXfrm>
    </dsp:sp>
    <dsp:sp modelId="{8C903237-A632-4A7A-BE45-1045979238D4}">
      <dsp:nvSpPr>
        <dsp:cNvPr id="0" name=""/>
        <dsp:cNvSpPr/>
      </dsp:nvSpPr>
      <dsp:spPr>
        <a:xfrm>
          <a:off x="1288322" y="3641284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1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Інтимні  стосунки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 москалем,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що здавна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уособлював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інородця,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загарбника, чужинця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1288322" y="3641284"/>
        <a:ext cx="1708701" cy="854350"/>
      </dsp:txXfrm>
    </dsp:sp>
    <dsp:sp modelId="{161656CF-51F7-49BE-933D-6410F44123B7}">
      <dsp:nvSpPr>
        <dsp:cNvPr id="0" name=""/>
        <dsp:cNvSpPr/>
      </dsp:nvSpPr>
      <dsp:spPr>
        <a:xfrm>
          <a:off x="254558" y="2428107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7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Трагічна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смерть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Катерини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254558" y="2428107"/>
        <a:ext cx="1708701" cy="854350"/>
      </dsp:txXfrm>
    </dsp:sp>
    <dsp:sp modelId="{BB4926BF-4320-4C64-88FF-4E6ABC319A9E}">
      <dsp:nvSpPr>
        <dsp:cNvPr id="0" name=""/>
        <dsp:cNvSpPr/>
      </dsp:nvSpPr>
      <dsp:spPr>
        <a:xfrm>
          <a:off x="3355850" y="1214929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4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Відречення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батьків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3355850" y="1214929"/>
        <a:ext cx="1708701" cy="854350"/>
      </dsp:txXfrm>
    </dsp:sp>
    <dsp:sp modelId="{89187846-1328-4A20-A360-F962178BC328}">
      <dsp:nvSpPr>
        <dsp:cNvPr id="0" name=""/>
        <dsp:cNvSpPr/>
      </dsp:nvSpPr>
      <dsp:spPr>
        <a:xfrm>
          <a:off x="3355850" y="2428107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3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Осуд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односельців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що ретельно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дотримувались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тисячолітніх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моральних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традицій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3355850" y="2428107"/>
        <a:ext cx="1708701" cy="854350"/>
      </dsp:txXfrm>
    </dsp:sp>
    <dsp:sp modelId="{FF9FB372-A74E-43D3-BA07-40CDA1D259C2}">
      <dsp:nvSpPr>
        <dsp:cNvPr id="0" name=""/>
        <dsp:cNvSpPr/>
      </dsp:nvSpPr>
      <dsp:spPr>
        <a:xfrm>
          <a:off x="5423378" y="1214929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2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Позашлюбна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вагітність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5423378" y="1214929"/>
        <a:ext cx="1708701" cy="854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4944" y="0"/>
              <a:ext cx="816" cy="3975"/>
              <a:chOff x="4944" y="0"/>
              <a:chExt cx="816" cy="3975"/>
            </a:xfrm>
          </p:grpSpPr>
          <p:grpSp>
            <p:nvGrpSpPr>
              <p:cNvPr id="20" name="Group 7"/>
              <p:cNvGrpSpPr>
                <a:grpSpLocks/>
              </p:cNvGrpSpPr>
              <p:nvPr userDrawn="1"/>
            </p:nvGrpSpPr>
            <p:grpSpPr bwMode="auto">
              <a:xfrm>
                <a:off x="5280" y="0"/>
                <a:ext cx="480" cy="1431"/>
                <a:chOff x="5280" y="0"/>
                <a:chExt cx="480" cy="1431"/>
              </a:xfrm>
            </p:grpSpPr>
            <p:grpSp>
              <p:nvGrpSpPr>
                <p:cNvPr id="41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6" y="-1"/>
                  <a:ext cx="174" cy="176"/>
                  <a:chOff x="1667" y="323"/>
                  <a:chExt cx="1690" cy="2560"/>
                </a:xfrm>
              </p:grpSpPr>
              <p:grpSp>
                <p:nvGrpSpPr>
                  <p:cNvPr id="50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67" y="323"/>
                    <a:ext cx="1690" cy="2560"/>
                    <a:chOff x="1667" y="323"/>
                    <a:chExt cx="1690" cy="2560"/>
                  </a:xfrm>
                </p:grpSpPr>
                <p:sp>
                  <p:nvSpPr>
                    <p:cNvPr id="57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33" y="323"/>
                      <a:ext cx="1234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</a:gdLst>
                      <a:ahLst/>
                      <a:cxnLst>
                        <a:cxn ang="T90">
                          <a:pos x="T0" y="T1"/>
                        </a:cxn>
                        <a:cxn ang="T91">
                          <a:pos x="T2" y="T3"/>
                        </a:cxn>
                        <a:cxn ang="T92">
                          <a:pos x="T4" y="T5"/>
                        </a:cxn>
                        <a:cxn ang="T93">
                          <a:pos x="T6" y="T7"/>
                        </a:cxn>
                        <a:cxn ang="T94">
                          <a:pos x="T8" y="T9"/>
                        </a:cxn>
                        <a:cxn ang="T95">
                          <a:pos x="T10" y="T11"/>
                        </a:cxn>
                        <a:cxn ang="T96">
                          <a:pos x="T12" y="T13"/>
                        </a:cxn>
                        <a:cxn ang="T97">
                          <a:pos x="T14" y="T15"/>
                        </a:cxn>
                        <a:cxn ang="T98">
                          <a:pos x="T16" y="T17"/>
                        </a:cxn>
                        <a:cxn ang="T99">
                          <a:pos x="T18" y="T19"/>
                        </a:cxn>
                        <a:cxn ang="T100">
                          <a:pos x="T20" y="T21"/>
                        </a:cxn>
                        <a:cxn ang="T101">
                          <a:pos x="T22" y="T23"/>
                        </a:cxn>
                        <a:cxn ang="T102">
                          <a:pos x="T24" y="T25"/>
                        </a:cxn>
                        <a:cxn ang="T103">
                          <a:pos x="T26" y="T27"/>
                        </a:cxn>
                        <a:cxn ang="T104">
                          <a:pos x="T28" y="T29"/>
                        </a:cxn>
                        <a:cxn ang="T105">
                          <a:pos x="T30" y="T31"/>
                        </a:cxn>
                        <a:cxn ang="T106">
                          <a:pos x="T32" y="T33"/>
                        </a:cxn>
                        <a:cxn ang="T107">
                          <a:pos x="T34" y="T35"/>
                        </a:cxn>
                        <a:cxn ang="T108">
                          <a:pos x="T36" y="T37"/>
                        </a:cxn>
                        <a:cxn ang="T109">
                          <a:pos x="T38" y="T39"/>
                        </a:cxn>
                        <a:cxn ang="T110">
                          <a:pos x="T40" y="T41"/>
                        </a:cxn>
                        <a:cxn ang="T111">
                          <a:pos x="T42" y="T43"/>
                        </a:cxn>
                        <a:cxn ang="T112">
                          <a:pos x="T44" y="T45"/>
                        </a:cxn>
                        <a:cxn ang="T113">
                          <a:pos x="T46" y="T47"/>
                        </a:cxn>
                        <a:cxn ang="T114">
                          <a:pos x="T48" y="T49"/>
                        </a:cxn>
                        <a:cxn ang="T115">
                          <a:pos x="T50" y="T51"/>
                        </a:cxn>
                        <a:cxn ang="T116">
                          <a:pos x="T52" y="T53"/>
                        </a:cxn>
                        <a:cxn ang="T117">
                          <a:pos x="T54" y="T55"/>
                        </a:cxn>
                        <a:cxn ang="T118">
                          <a:pos x="T56" y="T57"/>
                        </a:cxn>
                        <a:cxn ang="T119">
                          <a:pos x="T58" y="T59"/>
                        </a:cxn>
                        <a:cxn ang="T120">
                          <a:pos x="T60" y="T61"/>
                        </a:cxn>
                        <a:cxn ang="T121">
                          <a:pos x="T62" y="T63"/>
                        </a:cxn>
                        <a:cxn ang="T122">
                          <a:pos x="T64" y="T65"/>
                        </a:cxn>
                        <a:cxn ang="T123">
                          <a:pos x="T66" y="T67"/>
                        </a:cxn>
                        <a:cxn ang="T124">
                          <a:pos x="T68" y="T69"/>
                        </a:cxn>
                        <a:cxn ang="T125">
                          <a:pos x="T70" y="T71"/>
                        </a:cxn>
                        <a:cxn ang="T126">
                          <a:pos x="T72" y="T73"/>
                        </a:cxn>
                        <a:cxn ang="T127">
                          <a:pos x="T74" y="T75"/>
                        </a:cxn>
                        <a:cxn ang="T128">
                          <a:pos x="T76" y="T77"/>
                        </a:cxn>
                        <a:cxn ang="T129">
                          <a:pos x="T78" y="T79"/>
                        </a:cxn>
                        <a:cxn ang="T130">
                          <a:pos x="T80" y="T81"/>
                        </a:cxn>
                        <a:cxn ang="T131">
                          <a:pos x="T82" y="T83"/>
                        </a:cxn>
                        <a:cxn ang="T132">
                          <a:pos x="T84" y="T85"/>
                        </a:cxn>
                        <a:cxn ang="T133">
                          <a:pos x="T86" y="T87"/>
                        </a:cxn>
                        <a:cxn ang="T134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F1311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8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77" y="381"/>
                      <a:ext cx="864" cy="2065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</a:gdLst>
                      <a:ahLst/>
                      <a:cxnLst>
                        <a:cxn ang="T110">
                          <a:pos x="T0" y="T1"/>
                        </a:cxn>
                        <a:cxn ang="T111">
                          <a:pos x="T2" y="T3"/>
                        </a:cxn>
                        <a:cxn ang="T112">
                          <a:pos x="T4" y="T5"/>
                        </a:cxn>
                        <a:cxn ang="T113">
                          <a:pos x="T6" y="T7"/>
                        </a:cxn>
                        <a:cxn ang="T114">
                          <a:pos x="T8" y="T9"/>
                        </a:cxn>
                        <a:cxn ang="T115">
                          <a:pos x="T10" y="T11"/>
                        </a:cxn>
                        <a:cxn ang="T116">
                          <a:pos x="T12" y="T13"/>
                        </a:cxn>
                        <a:cxn ang="T117">
                          <a:pos x="T14" y="T15"/>
                        </a:cxn>
                        <a:cxn ang="T118">
                          <a:pos x="T16" y="T17"/>
                        </a:cxn>
                        <a:cxn ang="T119">
                          <a:pos x="T18" y="T19"/>
                        </a:cxn>
                        <a:cxn ang="T120">
                          <a:pos x="T20" y="T21"/>
                        </a:cxn>
                        <a:cxn ang="T121">
                          <a:pos x="T22" y="T23"/>
                        </a:cxn>
                        <a:cxn ang="T122">
                          <a:pos x="T24" y="T25"/>
                        </a:cxn>
                        <a:cxn ang="T123">
                          <a:pos x="T26" y="T27"/>
                        </a:cxn>
                        <a:cxn ang="T124">
                          <a:pos x="T28" y="T29"/>
                        </a:cxn>
                        <a:cxn ang="T125">
                          <a:pos x="T30" y="T31"/>
                        </a:cxn>
                        <a:cxn ang="T126">
                          <a:pos x="T32" y="T33"/>
                        </a:cxn>
                        <a:cxn ang="T127">
                          <a:pos x="T34" y="T35"/>
                        </a:cxn>
                        <a:cxn ang="T128">
                          <a:pos x="T36" y="T37"/>
                        </a:cxn>
                        <a:cxn ang="T129">
                          <a:pos x="T38" y="T39"/>
                        </a:cxn>
                        <a:cxn ang="T130">
                          <a:pos x="T40" y="T41"/>
                        </a:cxn>
                        <a:cxn ang="T131">
                          <a:pos x="T42" y="T43"/>
                        </a:cxn>
                        <a:cxn ang="T132">
                          <a:pos x="T44" y="T45"/>
                        </a:cxn>
                        <a:cxn ang="T133">
                          <a:pos x="T46" y="T47"/>
                        </a:cxn>
                        <a:cxn ang="T134">
                          <a:pos x="T48" y="T49"/>
                        </a:cxn>
                        <a:cxn ang="T135">
                          <a:pos x="T50" y="T51"/>
                        </a:cxn>
                        <a:cxn ang="T136">
                          <a:pos x="T52" y="T53"/>
                        </a:cxn>
                        <a:cxn ang="T137">
                          <a:pos x="T54" y="T55"/>
                        </a:cxn>
                        <a:cxn ang="T138">
                          <a:pos x="T56" y="T57"/>
                        </a:cxn>
                        <a:cxn ang="T139">
                          <a:pos x="T58" y="T59"/>
                        </a:cxn>
                        <a:cxn ang="T140">
                          <a:pos x="T60" y="T61"/>
                        </a:cxn>
                        <a:cxn ang="T141">
                          <a:pos x="T62" y="T63"/>
                        </a:cxn>
                        <a:cxn ang="T142">
                          <a:pos x="T64" y="T65"/>
                        </a:cxn>
                        <a:cxn ang="T143">
                          <a:pos x="T66" y="T67"/>
                        </a:cxn>
                        <a:cxn ang="T144">
                          <a:pos x="T68" y="T69"/>
                        </a:cxn>
                        <a:cxn ang="T145">
                          <a:pos x="T70" y="T71"/>
                        </a:cxn>
                        <a:cxn ang="T146">
                          <a:pos x="T72" y="T73"/>
                        </a:cxn>
                        <a:cxn ang="T147">
                          <a:pos x="T74" y="T75"/>
                        </a:cxn>
                        <a:cxn ang="T148">
                          <a:pos x="T76" y="T77"/>
                        </a:cxn>
                        <a:cxn ang="T149">
                          <a:pos x="T78" y="T79"/>
                        </a:cxn>
                        <a:cxn ang="T150">
                          <a:pos x="T80" y="T81"/>
                        </a:cxn>
                        <a:cxn ang="T151">
                          <a:pos x="T82" y="T83"/>
                        </a:cxn>
                        <a:cxn ang="T152">
                          <a:pos x="T84" y="T85"/>
                        </a:cxn>
                        <a:cxn ang="T153">
                          <a:pos x="T86" y="T87"/>
                        </a:cxn>
                        <a:cxn ang="T154">
                          <a:pos x="T88" y="T89"/>
                        </a:cxn>
                        <a:cxn ang="T155">
                          <a:pos x="T90" y="T91"/>
                        </a:cxn>
                        <a:cxn ang="T156">
                          <a:pos x="T92" y="T93"/>
                        </a:cxn>
                        <a:cxn ang="T157">
                          <a:pos x="T94" y="T95"/>
                        </a:cxn>
                        <a:cxn ang="T158">
                          <a:pos x="T96" y="T97"/>
                        </a:cxn>
                        <a:cxn ang="T159">
                          <a:pos x="T98" y="T99"/>
                        </a:cxn>
                        <a:cxn ang="T160">
                          <a:pos x="T100" y="T101"/>
                        </a:cxn>
                        <a:cxn ang="T161">
                          <a:pos x="T102" y="T103"/>
                        </a:cxn>
                        <a:cxn ang="T162">
                          <a:pos x="T104" y="T105"/>
                        </a:cxn>
                        <a:cxn ang="T163">
                          <a:pos x="T106" y="T107"/>
                        </a:cxn>
                        <a:cxn ang="T164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F1311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1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5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Freeform 13"/>
                  <p:cNvSpPr>
                    <a:spLocks/>
                  </p:cNvSpPr>
                  <p:nvPr/>
                </p:nvSpPr>
                <p:spPr bwMode="auto">
                  <a:xfrm>
                    <a:off x="2619" y="745"/>
                    <a:ext cx="262" cy="524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Freeform 14"/>
                  <p:cNvSpPr>
                    <a:spLocks/>
                  </p:cNvSpPr>
                  <p:nvPr/>
                </p:nvSpPr>
                <p:spPr bwMode="auto">
                  <a:xfrm>
                    <a:off x="2687" y="1588"/>
                    <a:ext cx="398" cy="349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 15"/>
                  <p:cNvSpPr>
                    <a:spLocks/>
                  </p:cNvSpPr>
                  <p:nvPr/>
                </p:nvSpPr>
                <p:spPr bwMode="auto">
                  <a:xfrm>
                    <a:off x="2434" y="1923"/>
                    <a:ext cx="146" cy="567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4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2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9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T0" fmla="*/ 4259 w 21600"/>
                <a:gd name="T1" fmla="*/ 71 h 21600"/>
                <a:gd name="T2" fmla="*/ 2160 w 21600"/>
                <a:gd name="T3" fmla="*/ 142 h 21600"/>
                <a:gd name="T4" fmla="*/ 61 w 21600"/>
                <a:gd name="T5" fmla="*/ 71 h 21600"/>
                <a:gd name="T6" fmla="*/ 216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105 w 21600"/>
                <a:gd name="T13" fmla="*/ 2130 h 21600"/>
                <a:gd name="T14" fmla="*/ 19495 w 21600"/>
                <a:gd name="T15" fmla="*/ 19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76857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6858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9" name="Rectangle 5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0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0F7626-DF03-4D91-ABB6-4702BFE837AB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0196570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6B2DE8-8D34-446B-93EB-AF7C5674C671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403098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45B73-BF45-4C8D-8356-E9314798487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307584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EF97BB-087B-4922-AD08-397110453DE7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084464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5A7E03-8A9F-4749-8CF9-29371E7B38B2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536663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E5EB58-441B-423C-B569-EE69151D6135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629682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A116A1-4BD7-45A8-BBC2-CF75B8F7F00E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15911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577705-AD06-481A-8BC0-10CCC6066CD6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06681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5DA108-9B9A-4B2F-B3BF-5A351A85E4C5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735386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CED100-406F-4A02-A461-33F914A0103F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302160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029956-A679-4E5A-A5AF-AEDFFEA5A4DC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339475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263525" y="1598613"/>
            <a:ext cx="7386638" cy="4497387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516830-6884-46EE-9884-47516001861B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043243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19075" y="227013"/>
            <a:ext cx="7477125" cy="5868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A6E22C-112F-48CE-AF52-59D95A503228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418394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032250" y="1598613"/>
            <a:ext cx="3617913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032250" y="3922713"/>
            <a:ext cx="3617913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51F7CE-AF75-4ECE-ACDA-E47D92EB6FBE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6592386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00B2A6-11E5-42E5-87D9-6647E3A992A7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246605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wmf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FFFF99"/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2056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7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781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2071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2092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2101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2108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33" y="323"/>
                      <a:ext cx="1234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</a:gdLst>
                      <a:ahLst/>
                      <a:cxnLst>
                        <a:cxn ang="T90">
                          <a:pos x="T0" y="T1"/>
                        </a:cxn>
                        <a:cxn ang="T91">
                          <a:pos x="T2" y="T3"/>
                        </a:cxn>
                        <a:cxn ang="T92">
                          <a:pos x="T4" y="T5"/>
                        </a:cxn>
                        <a:cxn ang="T93">
                          <a:pos x="T6" y="T7"/>
                        </a:cxn>
                        <a:cxn ang="T94">
                          <a:pos x="T8" y="T9"/>
                        </a:cxn>
                        <a:cxn ang="T95">
                          <a:pos x="T10" y="T11"/>
                        </a:cxn>
                        <a:cxn ang="T96">
                          <a:pos x="T12" y="T13"/>
                        </a:cxn>
                        <a:cxn ang="T97">
                          <a:pos x="T14" y="T15"/>
                        </a:cxn>
                        <a:cxn ang="T98">
                          <a:pos x="T16" y="T17"/>
                        </a:cxn>
                        <a:cxn ang="T99">
                          <a:pos x="T18" y="T19"/>
                        </a:cxn>
                        <a:cxn ang="T100">
                          <a:pos x="T20" y="T21"/>
                        </a:cxn>
                        <a:cxn ang="T101">
                          <a:pos x="T22" y="T23"/>
                        </a:cxn>
                        <a:cxn ang="T102">
                          <a:pos x="T24" y="T25"/>
                        </a:cxn>
                        <a:cxn ang="T103">
                          <a:pos x="T26" y="T27"/>
                        </a:cxn>
                        <a:cxn ang="T104">
                          <a:pos x="T28" y="T29"/>
                        </a:cxn>
                        <a:cxn ang="T105">
                          <a:pos x="T30" y="T31"/>
                        </a:cxn>
                        <a:cxn ang="T106">
                          <a:pos x="T32" y="T33"/>
                        </a:cxn>
                        <a:cxn ang="T107">
                          <a:pos x="T34" y="T35"/>
                        </a:cxn>
                        <a:cxn ang="T108">
                          <a:pos x="T36" y="T37"/>
                        </a:cxn>
                        <a:cxn ang="T109">
                          <a:pos x="T38" y="T39"/>
                        </a:cxn>
                        <a:cxn ang="T110">
                          <a:pos x="T40" y="T41"/>
                        </a:cxn>
                        <a:cxn ang="T111">
                          <a:pos x="T42" y="T43"/>
                        </a:cxn>
                        <a:cxn ang="T112">
                          <a:pos x="T44" y="T45"/>
                        </a:cxn>
                        <a:cxn ang="T113">
                          <a:pos x="T46" y="T47"/>
                        </a:cxn>
                        <a:cxn ang="T114">
                          <a:pos x="T48" y="T49"/>
                        </a:cxn>
                        <a:cxn ang="T115">
                          <a:pos x="T50" y="T51"/>
                        </a:cxn>
                        <a:cxn ang="T116">
                          <a:pos x="T52" y="T53"/>
                        </a:cxn>
                        <a:cxn ang="T117">
                          <a:pos x="T54" y="T55"/>
                        </a:cxn>
                        <a:cxn ang="T118">
                          <a:pos x="T56" y="T57"/>
                        </a:cxn>
                        <a:cxn ang="T119">
                          <a:pos x="T58" y="T59"/>
                        </a:cxn>
                        <a:cxn ang="T120">
                          <a:pos x="T60" y="T61"/>
                        </a:cxn>
                        <a:cxn ang="T121">
                          <a:pos x="T62" y="T63"/>
                        </a:cxn>
                        <a:cxn ang="T122">
                          <a:pos x="T64" y="T65"/>
                        </a:cxn>
                        <a:cxn ang="T123">
                          <a:pos x="T66" y="T67"/>
                        </a:cxn>
                        <a:cxn ang="T124">
                          <a:pos x="T68" y="T69"/>
                        </a:cxn>
                        <a:cxn ang="T125">
                          <a:pos x="T70" y="T71"/>
                        </a:cxn>
                        <a:cxn ang="T126">
                          <a:pos x="T72" y="T73"/>
                        </a:cxn>
                        <a:cxn ang="T127">
                          <a:pos x="T74" y="T75"/>
                        </a:cxn>
                        <a:cxn ang="T128">
                          <a:pos x="T76" y="T77"/>
                        </a:cxn>
                        <a:cxn ang="T129">
                          <a:pos x="T78" y="T79"/>
                        </a:cxn>
                        <a:cxn ang="T130">
                          <a:pos x="T80" y="T81"/>
                        </a:cxn>
                        <a:cxn ang="T131">
                          <a:pos x="T82" y="T83"/>
                        </a:cxn>
                        <a:cxn ang="T132">
                          <a:pos x="T84" y="T85"/>
                        </a:cxn>
                        <a:cxn ang="T133">
                          <a:pos x="T86" y="T87"/>
                        </a:cxn>
                        <a:cxn ang="T134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F1311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09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76" y="381"/>
                      <a:ext cx="865" cy="2065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</a:gdLst>
                      <a:ahLst/>
                      <a:cxnLst>
                        <a:cxn ang="T110">
                          <a:pos x="T0" y="T1"/>
                        </a:cxn>
                        <a:cxn ang="T111">
                          <a:pos x="T2" y="T3"/>
                        </a:cxn>
                        <a:cxn ang="T112">
                          <a:pos x="T4" y="T5"/>
                        </a:cxn>
                        <a:cxn ang="T113">
                          <a:pos x="T6" y="T7"/>
                        </a:cxn>
                        <a:cxn ang="T114">
                          <a:pos x="T8" y="T9"/>
                        </a:cxn>
                        <a:cxn ang="T115">
                          <a:pos x="T10" y="T11"/>
                        </a:cxn>
                        <a:cxn ang="T116">
                          <a:pos x="T12" y="T13"/>
                        </a:cxn>
                        <a:cxn ang="T117">
                          <a:pos x="T14" y="T15"/>
                        </a:cxn>
                        <a:cxn ang="T118">
                          <a:pos x="T16" y="T17"/>
                        </a:cxn>
                        <a:cxn ang="T119">
                          <a:pos x="T18" y="T19"/>
                        </a:cxn>
                        <a:cxn ang="T120">
                          <a:pos x="T20" y="T21"/>
                        </a:cxn>
                        <a:cxn ang="T121">
                          <a:pos x="T22" y="T23"/>
                        </a:cxn>
                        <a:cxn ang="T122">
                          <a:pos x="T24" y="T25"/>
                        </a:cxn>
                        <a:cxn ang="T123">
                          <a:pos x="T26" y="T27"/>
                        </a:cxn>
                        <a:cxn ang="T124">
                          <a:pos x="T28" y="T29"/>
                        </a:cxn>
                        <a:cxn ang="T125">
                          <a:pos x="T30" y="T31"/>
                        </a:cxn>
                        <a:cxn ang="T126">
                          <a:pos x="T32" y="T33"/>
                        </a:cxn>
                        <a:cxn ang="T127">
                          <a:pos x="T34" y="T35"/>
                        </a:cxn>
                        <a:cxn ang="T128">
                          <a:pos x="T36" y="T37"/>
                        </a:cxn>
                        <a:cxn ang="T129">
                          <a:pos x="T38" y="T39"/>
                        </a:cxn>
                        <a:cxn ang="T130">
                          <a:pos x="T40" y="T41"/>
                        </a:cxn>
                        <a:cxn ang="T131">
                          <a:pos x="T42" y="T43"/>
                        </a:cxn>
                        <a:cxn ang="T132">
                          <a:pos x="T44" y="T45"/>
                        </a:cxn>
                        <a:cxn ang="T133">
                          <a:pos x="T46" y="T47"/>
                        </a:cxn>
                        <a:cxn ang="T134">
                          <a:pos x="T48" y="T49"/>
                        </a:cxn>
                        <a:cxn ang="T135">
                          <a:pos x="T50" y="T51"/>
                        </a:cxn>
                        <a:cxn ang="T136">
                          <a:pos x="T52" y="T53"/>
                        </a:cxn>
                        <a:cxn ang="T137">
                          <a:pos x="T54" y="T55"/>
                        </a:cxn>
                        <a:cxn ang="T138">
                          <a:pos x="T56" y="T57"/>
                        </a:cxn>
                        <a:cxn ang="T139">
                          <a:pos x="T58" y="T59"/>
                        </a:cxn>
                        <a:cxn ang="T140">
                          <a:pos x="T60" y="T61"/>
                        </a:cxn>
                        <a:cxn ang="T141">
                          <a:pos x="T62" y="T63"/>
                        </a:cxn>
                        <a:cxn ang="T142">
                          <a:pos x="T64" y="T65"/>
                        </a:cxn>
                        <a:cxn ang="T143">
                          <a:pos x="T66" y="T67"/>
                        </a:cxn>
                        <a:cxn ang="T144">
                          <a:pos x="T68" y="T69"/>
                        </a:cxn>
                        <a:cxn ang="T145">
                          <a:pos x="T70" y="T71"/>
                        </a:cxn>
                        <a:cxn ang="T146">
                          <a:pos x="T72" y="T73"/>
                        </a:cxn>
                        <a:cxn ang="T147">
                          <a:pos x="T74" y="T75"/>
                        </a:cxn>
                        <a:cxn ang="T148">
                          <a:pos x="T76" y="T77"/>
                        </a:cxn>
                        <a:cxn ang="T149">
                          <a:pos x="T78" y="T79"/>
                        </a:cxn>
                        <a:cxn ang="T150">
                          <a:pos x="T80" y="T81"/>
                        </a:cxn>
                        <a:cxn ang="T151">
                          <a:pos x="T82" y="T83"/>
                        </a:cxn>
                        <a:cxn ang="T152">
                          <a:pos x="T84" y="T85"/>
                        </a:cxn>
                        <a:cxn ang="T153">
                          <a:pos x="T86" y="T87"/>
                        </a:cxn>
                        <a:cxn ang="T154">
                          <a:pos x="T88" y="T89"/>
                        </a:cxn>
                        <a:cxn ang="T155">
                          <a:pos x="T90" y="T91"/>
                        </a:cxn>
                        <a:cxn ang="T156">
                          <a:pos x="T92" y="T93"/>
                        </a:cxn>
                        <a:cxn ang="T157">
                          <a:pos x="T94" y="T95"/>
                        </a:cxn>
                        <a:cxn ang="T158">
                          <a:pos x="T96" y="T97"/>
                        </a:cxn>
                        <a:cxn ang="T159">
                          <a:pos x="T98" y="T99"/>
                        </a:cxn>
                        <a:cxn ang="T160">
                          <a:pos x="T100" y="T101"/>
                        </a:cxn>
                        <a:cxn ang="T161">
                          <a:pos x="T102" y="T103"/>
                        </a:cxn>
                        <a:cxn ang="T162">
                          <a:pos x="T104" y="T105"/>
                        </a:cxn>
                        <a:cxn ang="T163">
                          <a:pos x="T106" y="T107"/>
                        </a:cxn>
                        <a:cxn ang="T164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F1311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102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3" name="Freeform 13"/>
                  <p:cNvSpPr>
                    <a:spLocks/>
                  </p:cNvSpPr>
                  <p:nvPr/>
                </p:nvSpPr>
                <p:spPr bwMode="auto">
                  <a:xfrm>
                    <a:off x="2619" y="745"/>
                    <a:ext cx="262" cy="524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4" name="Freeform 14"/>
                  <p:cNvSpPr>
                    <a:spLocks/>
                  </p:cNvSpPr>
                  <p:nvPr/>
                </p:nvSpPr>
                <p:spPr bwMode="auto">
                  <a:xfrm>
                    <a:off x="2687" y="1588"/>
                    <a:ext cx="398" cy="349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5" name="Freeform 15"/>
                  <p:cNvSpPr>
                    <a:spLocks/>
                  </p:cNvSpPr>
                  <p:nvPr/>
                </p:nvSpPr>
                <p:spPr bwMode="auto">
                  <a:xfrm>
                    <a:off x="2434" y="1923"/>
                    <a:ext cx="146" cy="567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6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7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2093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4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5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6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7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8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9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0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72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073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4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5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6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7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8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9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0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1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2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3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4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5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6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7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8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9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0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1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2060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823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824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63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9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64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9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65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66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829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68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831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70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T0" fmla="*/ 4259 w 21600"/>
                <a:gd name="T1" fmla="*/ 71 h 21600"/>
                <a:gd name="T2" fmla="*/ 2160 w 21600"/>
                <a:gd name="T3" fmla="*/ 142 h 21600"/>
                <a:gd name="T4" fmla="*/ 61 w 21600"/>
                <a:gd name="T5" fmla="*/ 71 h 21600"/>
                <a:gd name="T6" fmla="*/ 216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105 w 21600"/>
                <a:gd name="T13" fmla="*/ 2130 h 21600"/>
                <a:gd name="T14" fmla="*/ 19495 w 21600"/>
                <a:gd name="T15" fmla="*/ 19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051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75835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5836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5837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0615F2-36C4-40B1-B61B-5E5FE144DE8E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89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med">
    <p:circle/>
    <p:sndAc>
      <p:stSnd>
        <p:snd r:embed="rId17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20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1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AyzmdVvm6A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55776" y="1381125"/>
            <a:ext cx="6320744" cy="1470025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rgbClr val="FF0000"/>
                </a:solidFill>
              </a:rPr>
              <a:t>Вічна тема матері й сина у творах Т. Шевченка </a:t>
            </a:r>
            <a:r>
              <a:rPr lang="uk-UA" b="1" dirty="0">
                <a:solidFill>
                  <a:srgbClr val="FF0000"/>
                </a:solidFill>
              </a:rPr>
              <a:t>“Катерина”, “Наймичка”, </a:t>
            </a:r>
            <a:r>
              <a:rPr lang="uk-UA" b="1" dirty="0" smtClean="0">
                <a:solidFill>
                  <a:srgbClr val="FF0000"/>
                </a:solidFill>
              </a:rPr>
              <a:t/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b="1" dirty="0" smtClean="0">
                <a:solidFill>
                  <a:srgbClr val="FF0000"/>
                </a:solidFill>
              </a:rPr>
              <a:t>“</a:t>
            </a:r>
            <a:r>
              <a:rPr lang="uk-UA" b="1" dirty="0">
                <a:solidFill>
                  <a:srgbClr val="FF0000"/>
                </a:solidFill>
              </a:rPr>
              <a:t>У нашім раї на землі</a:t>
            </a:r>
            <a:r>
              <a:rPr lang="uk-UA" b="1" dirty="0" smtClean="0">
                <a:solidFill>
                  <a:srgbClr val="FF0000"/>
                </a:solidFill>
              </a:rPr>
              <a:t>...”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2" cstate="print"/>
          <a:srcRect l="4457" t="12767" r="9835"/>
          <a:stretch>
            <a:fillRect/>
          </a:stretch>
        </p:blipFill>
        <p:spPr bwMode="auto">
          <a:xfrm>
            <a:off x="4786281" y="3886200"/>
            <a:ext cx="4421495" cy="29718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3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86125"/>
            <a:ext cx="2381250" cy="3571876"/>
          </a:xfrm>
          <a:prstGeom prst="rect">
            <a:avLst/>
          </a:prstGeom>
          <a:noFill/>
        </p:spPr>
      </p:pic>
      <p:pic>
        <p:nvPicPr>
          <p:cNvPr id="2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381250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525870"/>
            <a:ext cx="5886400" cy="5281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тяжкие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доли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имела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судьба...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первая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доля - с рабом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повенчаться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Вторая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быть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матерью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сына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раба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третья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до гроба рабу покоряться.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все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эти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тяжкие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доли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легли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женщину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русской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земли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 О. Некрасов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3" cstate="print"/>
          <a:srcRect l="4457" t="12767" r="9835"/>
          <a:stretch>
            <a:fillRect/>
          </a:stretch>
        </p:blipFill>
        <p:spPr bwMode="auto">
          <a:xfrm>
            <a:off x="251520" y="4653136"/>
            <a:ext cx="3096344" cy="2081132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24917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15262" cy="1143000"/>
          </a:xfrm>
        </p:spPr>
        <p:txBody>
          <a:bodyPr>
            <a:normAutofit/>
          </a:bodyPr>
          <a:lstStyle/>
          <a:p>
            <a:r>
              <a:rPr lang="ru-RU" sz="4000" dirty="0" err="1" smtClean="0">
                <a:solidFill>
                  <a:srgbClr val="C00000"/>
                </a:solidFill>
              </a:rPr>
              <a:t>Радимо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</a:rPr>
              <a:t>подивитися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</a:rPr>
              <a:t>буктрейлер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600201"/>
            <a:ext cx="7283152" cy="3556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hlinkClick r:id="rId3"/>
              </a:rPr>
              <a:t>https://www.youtube.com/watch?v=dAyzmdVvm6A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Картинки по запросу &quot;мама рисунок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213" y="3015367"/>
            <a:ext cx="2832249" cy="376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5357818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Поема «Катерина»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323528" y="1375654"/>
            <a:ext cx="7748934" cy="4205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 з провідних тем раннього періоду творчості Т. Шевченка є тема трагічної долі жінки-покритки. До зображення долі ошуканої дівчини впродовж багатьох століть зверталися письменники різних країн, тема ця широко розроблялася у світовій літературі (С.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Річардсон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«Клариса», М.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Карамзін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«Бідна Ліза», Є. Баратинський «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Еда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Г.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Розен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«Марина»).</a:t>
            </a:r>
            <a:endParaRPr lang="ru-RU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творчому доробку Т. Шевченка одним із кращих творів про жіночу долю є поема «Ка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ерина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написана 1838 року. </a:t>
            </a:r>
          </a:p>
          <a:p>
            <a:pPr marL="0" indent="0" algn="just">
              <a:buNone/>
            </a:pP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Присвячена вона В. Жуковському «на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1838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63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uk-UA" altLang="ru-RU" sz="3600" b="1" dirty="0" smtClean="0">
                <a:solidFill>
                  <a:srgbClr val="66FF33"/>
                </a:solidFill>
                <a:latin typeface="Times New Roman" panose="02020603050405020304" pitchFamily="18" charset="0"/>
              </a:rPr>
              <a:t>Схематичне зображення трагічного шляху Катерини</a:t>
            </a:r>
            <a:endParaRPr lang="ru-RU" altLang="ru-RU" sz="3600" b="1" dirty="0" smtClean="0">
              <a:solidFill>
                <a:srgbClr val="66FF33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263525" y="1598613"/>
          <a:ext cx="7386638" cy="4497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1381199"/>
      </p:ext>
    </p:extLst>
  </p:cSld>
  <p:clrMapOvr>
    <a:masterClrMapping/>
  </p:clrMapOvr>
  <p:transition spd="med">
    <p:circl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5357818" cy="1143000"/>
          </a:xfrm>
        </p:spPr>
        <p:txBody>
          <a:bodyPr>
            <a:normAutofit fontScale="90000"/>
          </a:bodyPr>
          <a:lstStyle/>
          <a:p>
            <a:r>
              <a:rPr lang="uk-UA" altLang="ru-RU" dirty="0">
                <a:solidFill>
                  <a:srgbClr val="C00000"/>
                </a:solidFill>
                <a:latin typeface="Adobe Caslon Pro Bold" pitchFamily="18" charset="0"/>
              </a:rPr>
              <a:t>Інтерактивна вправа “</a:t>
            </a:r>
            <a:r>
              <a:rPr lang="uk-UA" altLang="ru-RU" sz="3200" b="1" dirty="0">
                <a:solidFill>
                  <a:srgbClr val="C00000"/>
                </a:solidFill>
                <a:latin typeface="Alexandra Script" pitchFamily="66" charset="0"/>
              </a:rPr>
              <a:t>Дерево рішень</a:t>
            </a:r>
            <a:r>
              <a:rPr lang="uk-UA" altLang="ru-RU" dirty="0">
                <a:solidFill>
                  <a:srgbClr val="C00000"/>
                </a:solidFill>
                <a:latin typeface="Adobe Caslon Pro Bold" pitchFamily="18" charset="0"/>
              </a:rPr>
              <a:t>”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8" name="Picture 5" descr="Scan1003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64710"/>
            <a:ext cx="8155217" cy="5493290"/>
          </a:xfrm>
          <a:noFill/>
        </p:spPr>
      </p:pic>
    </p:spTree>
    <p:extLst>
      <p:ext uri="{BB962C8B-B14F-4D97-AF65-F5344CB8AC3E}">
        <p14:creationId xmlns:p14="http://schemas.microsoft.com/office/powerpoint/2010/main" val="201512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282" y="357166"/>
            <a:ext cx="5286412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400" dirty="0" err="1" smtClean="0">
                <a:solidFill>
                  <a:srgbClr val="0070C0"/>
                </a:solidFill>
              </a:rPr>
              <a:t>Рід</a:t>
            </a:r>
            <a:r>
              <a:rPr lang="ru-RU" sz="4400" dirty="0" smtClean="0">
                <a:solidFill>
                  <a:srgbClr val="0070C0"/>
                </a:solidFill>
              </a:rPr>
              <a:t>: </a:t>
            </a:r>
            <a:r>
              <a:rPr lang="ru-RU" sz="4400" b="1" dirty="0" err="1" smtClean="0">
                <a:solidFill>
                  <a:srgbClr val="C00000"/>
                </a:solidFill>
              </a:rPr>
              <a:t>лірика</a:t>
            </a:r>
            <a:r>
              <a:rPr lang="ru-RU" sz="4400" b="1" dirty="0" smtClean="0">
                <a:solidFill>
                  <a:srgbClr val="C00000"/>
                </a:solidFill>
              </a:rPr>
              <a:t> (</a:t>
            </a:r>
            <a:r>
              <a:rPr lang="ru-RU" sz="4400" b="1" dirty="0" err="1" smtClean="0">
                <a:solidFill>
                  <a:srgbClr val="C00000"/>
                </a:solidFill>
              </a:rPr>
              <a:t>ліро-епос</a:t>
            </a:r>
            <a:r>
              <a:rPr lang="ru-RU" sz="4400" b="1" dirty="0" smtClean="0">
                <a:solidFill>
                  <a:srgbClr val="C00000"/>
                </a:solidFill>
              </a:rPr>
              <a:t>).</a:t>
            </a:r>
          </a:p>
          <a:p>
            <a:r>
              <a:rPr lang="ru-RU" sz="4400" dirty="0" smtClean="0">
                <a:solidFill>
                  <a:srgbClr val="0070C0"/>
                </a:solidFill>
              </a:rPr>
              <a:t>Жанр:  </a:t>
            </a:r>
            <a:r>
              <a:rPr lang="ru-RU" sz="4400" b="1" dirty="0" err="1" smtClean="0">
                <a:solidFill>
                  <a:srgbClr val="C00000"/>
                </a:solidFill>
              </a:rPr>
              <a:t>ліро-епічна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соціально-побутова</a:t>
            </a:r>
            <a:r>
              <a:rPr lang="ru-RU" sz="4400" b="1" dirty="0" smtClean="0">
                <a:solidFill>
                  <a:srgbClr val="C00000"/>
                </a:solidFill>
              </a:rPr>
              <a:t> поема.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9" name="Picture 2" descr="http://upload.wikimedia.org/wikipedia/uk/d/da/56415065_Naymuychka_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8159" y="1107277"/>
            <a:ext cx="2738440" cy="3713325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4" descr="http://pics.livejournal.com/olena_nekora/pic/0009s3r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3835041"/>
            <a:ext cx="1987336" cy="2809858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135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363518"/>
            <a:ext cx="5929354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3600" dirty="0" smtClean="0">
                <a:solidFill>
                  <a:srgbClr val="0070C0"/>
                </a:solidFill>
              </a:rPr>
              <a:t>Напрям:</a:t>
            </a:r>
            <a:r>
              <a:rPr lang="uk-UA" sz="3600" dirty="0" smtClean="0">
                <a:solidFill>
                  <a:srgbClr val="C00000"/>
                </a:solidFill>
              </a:rPr>
              <a:t>  </a:t>
            </a:r>
            <a:r>
              <a:rPr lang="uk-UA" sz="3600" b="1" dirty="0" smtClean="0">
                <a:solidFill>
                  <a:srgbClr val="C00000"/>
                </a:solidFill>
              </a:rPr>
              <a:t>романтизм (сильні почуття, винятковість жінки, трагізм її долі) із елементами реалізму (соціальна нерівність, типова жінка).</a:t>
            </a:r>
            <a:endParaRPr lang="uk-UA" sz="3600" b="1" dirty="0">
              <a:solidFill>
                <a:srgbClr val="C00000"/>
              </a:solidFill>
            </a:endParaRPr>
          </a:p>
        </p:txBody>
      </p:sp>
      <p:pic>
        <p:nvPicPr>
          <p:cNvPr id="9" name="Picture 4" descr="http://www.golos.com.ua/userfiles/image_new/2013/10/151013/kateryna_fragm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152" y="4000480"/>
            <a:ext cx="314327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http://kraj.at.ua/_tbkp/3/0806101552472030_f0_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8024" y="2491920"/>
            <a:ext cx="3143240" cy="4108810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987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8" name="Picture 2" descr="http://korners.kiev.ua/auction/10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7143800" cy="3500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57158" y="3643314"/>
            <a:ext cx="7715304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3200" dirty="0" smtClean="0">
                <a:solidFill>
                  <a:srgbClr val="0070C0"/>
                </a:solidFill>
              </a:rPr>
              <a:t>Тема:</a:t>
            </a:r>
            <a:r>
              <a:rPr lang="uk-UA" sz="3200" dirty="0" smtClean="0">
                <a:solidFill>
                  <a:srgbClr val="C00000"/>
                </a:solidFill>
              </a:rPr>
              <a:t> </a:t>
            </a:r>
            <a:r>
              <a:rPr lang="uk-UA" sz="3200" b="1" dirty="0" smtClean="0">
                <a:solidFill>
                  <a:srgbClr val="C00000"/>
                </a:solidFill>
              </a:rPr>
              <a:t>доля жінки-покритки в умовах занепаду традиційної (патріархальної, народної) моралі й формування нового (імперського) суспільства, засновками якого є далекі від моралі принципи й норми.</a:t>
            </a:r>
            <a:endParaRPr lang="uk-UA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5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7504" y="0"/>
            <a:ext cx="4933212" cy="68634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4000" dirty="0" smtClean="0">
                <a:solidFill>
                  <a:srgbClr val="0070C0"/>
                </a:solidFill>
              </a:rPr>
              <a:t>Ідея:</a:t>
            </a:r>
            <a:r>
              <a:rPr lang="uk-UA" sz="4000" dirty="0" smtClean="0">
                <a:solidFill>
                  <a:srgbClr val="C00000"/>
                </a:solidFill>
              </a:rPr>
              <a:t> </a:t>
            </a:r>
            <a:r>
              <a:rPr lang="uk-UA" sz="4000" b="1" dirty="0" smtClean="0">
                <a:solidFill>
                  <a:srgbClr val="C00000"/>
                </a:solidFill>
              </a:rPr>
              <a:t>гнівний осуд панської розбещеності, захист знедолених, співчуття жінці-матері; засудження аморальності панівного класу, представникам якого байдужа доля простих людей.</a:t>
            </a:r>
            <a:endParaRPr lang="uk-UA" sz="4000" b="1" dirty="0">
              <a:solidFill>
                <a:srgbClr val="C00000"/>
              </a:solidFill>
            </a:endParaRPr>
          </a:p>
        </p:txBody>
      </p:sp>
      <p:pic>
        <p:nvPicPr>
          <p:cNvPr id="9" name="Picture 2" descr="http://www.day.kiev.ua/sites/default/files/main/openpublish_article/20110316/445-8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9806" y="35707"/>
            <a:ext cx="3005305" cy="4357694"/>
          </a:xfrm>
          <a:prstGeom prst="rect">
            <a:avLst/>
          </a:prstGeom>
          <a:noFill/>
        </p:spPr>
      </p:pic>
      <p:pic>
        <p:nvPicPr>
          <p:cNvPr id="10" name="Picture 2" descr="http://svitppt.com.ua/images/18/17071/960/img18.jpg"/>
          <p:cNvPicPr>
            <a:picLocks noChangeAspect="1" noChangeArrowheads="1"/>
          </p:cNvPicPr>
          <p:nvPr/>
        </p:nvPicPr>
        <p:blipFill>
          <a:blip r:embed="rId4"/>
          <a:srcRect l="64516" r="6452" b="41576"/>
          <a:stretch>
            <a:fillRect/>
          </a:stretch>
        </p:blipFill>
        <p:spPr bwMode="auto">
          <a:xfrm>
            <a:off x="5118136" y="3279078"/>
            <a:ext cx="2262175" cy="34142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992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2910" y="173038"/>
            <a:ext cx="8069489" cy="41131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base"/>
            <a:r>
              <a:rPr lang="ru-RU" sz="3600" dirty="0" smtClean="0">
                <a:solidFill>
                  <a:srgbClr val="0070C0"/>
                </a:solidFill>
              </a:rPr>
              <a:t>Проблематика:</a:t>
            </a:r>
          </a:p>
          <a:p>
            <a:pPr marL="571500" indent="-571500" fontAlgn="base">
              <a:buFont typeface="Wingdings" panose="05000000000000000000" pitchFamily="2" charset="2"/>
              <a:buChar char="Ø"/>
            </a:pPr>
            <a:r>
              <a:rPr lang="ru-RU" sz="3600" b="1" dirty="0" err="1" smtClean="0">
                <a:solidFill>
                  <a:srgbClr val="C00000"/>
                </a:solidFill>
              </a:rPr>
              <a:t>любов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страждання</a:t>
            </a:r>
            <a:r>
              <a:rPr lang="ru-RU" sz="3600" b="1" dirty="0" smtClean="0">
                <a:solidFill>
                  <a:srgbClr val="C00000"/>
                </a:solidFill>
              </a:rPr>
              <a:t>;</a:t>
            </a:r>
          </a:p>
          <a:p>
            <a:pPr marL="571500" indent="-571500" fontAlgn="base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C00000"/>
                </a:solidFill>
              </a:rPr>
              <a:t>батьки </a:t>
            </a:r>
            <a:r>
              <a:rPr lang="ru-RU" sz="3600" b="1" dirty="0" err="1" smtClean="0"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діти</a:t>
            </a:r>
            <a:r>
              <a:rPr lang="ru-RU" sz="3600" b="1" dirty="0" smtClean="0">
                <a:solidFill>
                  <a:srgbClr val="C00000"/>
                </a:solidFill>
              </a:rPr>
              <a:t>;</a:t>
            </a:r>
          </a:p>
          <a:p>
            <a:pPr marL="571500" indent="-571500" fontAlgn="base">
              <a:buFont typeface="Wingdings" panose="05000000000000000000" pitchFamily="2" charset="2"/>
              <a:buChar char="Ø"/>
            </a:pPr>
            <a:r>
              <a:rPr lang="ru-RU" sz="3600" b="1" dirty="0" err="1" smtClean="0">
                <a:solidFill>
                  <a:srgbClr val="C00000"/>
                </a:solidFill>
              </a:rPr>
              <a:t>моральні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закони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тогочасного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суспільства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їх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порушення</a:t>
            </a:r>
            <a:r>
              <a:rPr lang="ru-RU" sz="3600" b="1" dirty="0" smtClean="0">
                <a:solidFill>
                  <a:srgbClr val="C00000"/>
                </a:solidFill>
              </a:rPr>
              <a:t>;</a:t>
            </a:r>
          </a:p>
          <a:p>
            <a:pPr marL="571500" indent="-571500" fontAlgn="base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C00000"/>
                </a:solidFill>
              </a:rPr>
              <a:t>честь </a:t>
            </a:r>
            <a:r>
              <a:rPr lang="ru-RU" sz="3600" b="1" dirty="0" err="1" smtClean="0"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безвідповідальність</a:t>
            </a:r>
            <a:r>
              <a:rPr lang="ru-RU" sz="3600" b="1" dirty="0" smtClean="0">
                <a:solidFill>
                  <a:srgbClr val="C00000"/>
                </a:solidFill>
              </a:rPr>
              <a:t>;</a:t>
            </a:r>
          </a:p>
          <a:p>
            <a:pPr marL="571500" indent="-571500" fontAlgn="base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C00000"/>
                </a:solidFill>
              </a:rPr>
              <a:t>крах </a:t>
            </a:r>
            <a:r>
              <a:rPr lang="ru-RU" sz="3600" b="1" dirty="0" err="1" smtClean="0">
                <a:solidFill>
                  <a:srgbClr val="C00000"/>
                </a:solidFill>
              </a:rPr>
              <a:t>ілюзій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9" name="Picture 2" descr="http://super.megatemka.ru/uploads/posts/2012-12/1356516828_992.jpg"/>
          <p:cNvPicPr>
            <a:picLocks noChangeAspect="1" noChangeArrowheads="1"/>
          </p:cNvPicPr>
          <p:nvPr/>
        </p:nvPicPr>
        <p:blipFill>
          <a:blip r:embed="rId3"/>
          <a:srcRect l="9677" t="21667" r="10483" b="8333"/>
          <a:stretch>
            <a:fillRect/>
          </a:stretch>
        </p:blipFill>
        <p:spPr bwMode="auto">
          <a:xfrm>
            <a:off x="4644008" y="3766886"/>
            <a:ext cx="2937126" cy="2960081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306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8" name="Picture 6" descr="http://img-fotki.yandex.ru/get/9508/20573769.55/0_9443e_2019c5e9_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500430" cy="3507446"/>
          </a:xfrm>
          <a:prstGeom prst="rect">
            <a:avLst/>
          </a:prstGeom>
          <a:noFill/>
        </p:spPr>
      </p:pic>
      <p:pic>
        <p:nvPicPr>
          <p:cNvPr id="9" name="Picture 4" descr="http://www.bibliokid.if.ua/images/stories/gallery21/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0265" y="19793"/>
            <a:ext cx="2857488" cy="3949876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79512" y="3969668"/>
            <a:ext cx="7858241" cy="29238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4800" dirty="0" smtClean="0">
                <a:solidFill>
                  <a:srgbClr val="0070C0"/>
                </a:solidFill>
              </a:rPr>
              <a:t>Композиція: </a:t>
            </a:r>
            <a:r>
              <a:rPr lang="uk-UA" sz="4400" b="1" dirty="0" smtClean="0">
                <a:solidFill>
                  <a:srgbClr val="C00000"/>
                </a:solidFill>
              </a:rPr>
              <a:t>твір має </a:t>
            </a:r>
          </a:p>
          <a:p>
            <a:r>
              <a:rPr lang="uk-UA" sz="4400" b="1" dirty="0" smtClean="0">
                <a:solidFill>
                  <a:srgbClr val="C00000"/>
                </a:solidFill>
              </a:rPr>
              <a:t>5 розділів, кожен із яких відзначається композиційною </a:t>
            </a:r>
            <a:r>
              <a:rPr lang="uk-UA" sz="4800" b="1" dirty="0" smtClean="0">
                <a:solidFill>
                  <a:srgbClr val="C00000"/>
                </a:solidFill>
              </a:rPr>
              <a:t>завершеністю.</a:t>
            </a:r>
            <a:endParaRPr lang="uk-UA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2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 cstate="print"/>
          <a:srcRect t="31723" b="25225"/>
          <a:stretch>
            <a:fillRect/>
          </a:stretch>
        </p:blipFill>
        <p:spPr bwMode="auto">
          <a:xfrm>
            <a:off x="-1" y="6286520"/>
            <a:ext cx="3075691" cy="571480"/>
          </a:xfrm>
          <a:prstGeom prst="rect">
            <a:avLst/>
          </a:prstGeom>
          <a:noFill/>
        </p:spPr>
      </p:pic>
      <p:pic>
        <p:nvPicPr>
          <p:cNvPr id="1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 cstate="print"/>
          <a:srcRect t="31723" b="25225"/>
          <a:stretch>
            <a:fillRect/>
          </a:stretch>
        </p:blipFill>
        <p:spPr bwMode="auto">
          <a:xfrm>
            <a:off x="3000364" y="6286520"/>
            <a:ext cx="3143272" cy="571480"/>
          </a:xfrm>
          <a:prstGeom prst="rect">
            <a:avLst/>
          </a:prstGeom>
          <a:noFill/>
        </p:spPr>
      </p:pic>
      <p:pic>
        <p:nvPicPr>
          <p:cNvPr id="11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 cstate="print"/>
          <a:srcRect t="31723" b="25225"/>
          <a:stretch>
            <a:fillRect/>
          </a:stretch>
        </p:blipFill>
        <p:spPr bwMode="auto">
          <a:xfrm>
            <a:off x="6068309" y="6286520"/>
            <a:ext cx="3075691" cy="5714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57356" y="357166"/>
            <a:ext cx="550072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4000" b="1" dirty="0" smtClean="0">
                <a:solidFill>
                  <a:srgbClr val="0070C0"/>
                </a:solidFill>
                <a:latin typeface="AllianceC" pitchFamily="2" charset="0"/>
              </a:rPr>
              <a:t>Композиція</a:t>
            </a:r>
            <a:endParaRPr lang="uk-UA" sz="4000" b="1" dirty="0">
              <a:solidFill>
                <a:srgbClr val="0070C0"/>
              </a:solidFill>
              <a:latin typeface="AllianceC" pitchFamily="2" charset="0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1500166" y="1142984"/>
            <a:ext cx="4643470" cy="500066"/>
          </a:xfrm>
          <a:prstGeom prst="flowChartProcess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вступ-звернення до дівчат-селянок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57158" y="2071678"/>
            <a:ext cx="6215106" cy="500066"/>
          </a:xfrm>
          <a:prstGeom prst="flowChartProcess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любовний епізод і народження нешлюбного сина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8" name="Блок-схема: процесс 7"/>
          <p:cNvSpPr/>
          <p:nvPr/>
        </p:nvSpPr>
        <p:spPr>
          <a:xfrm>
            <a:off x="3428992" y="3071810"/>
            <a:ext cx="4643470" cy="500066"/>
          </a:xfrm>
          <a:prstGeom prst="flowChartProcess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вигнання зганьбленої з дому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571472" y="3857628"/>
            <a:ext cx="4643470" cy="500066"/>
          </a:xfrm>
          <a:prstGeom prst="flowChartProcess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поневіряння Катерини на чужині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3143240" y="4857760"/>
            <a:ext cx="4643470" cy="500066"/>
          </a:xfrm>
          <a:prstGeom prst="flowChartProcess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зустріч із</a:t>
            </a:r>
            <a:r>
              <a:rPr lang="ru-RU" dirty="0" smtClean="0"/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спокусником-офіцером</a:t>
            </a:r>
            <a:r>
              <a:rPr lang="uk-UA" b="1" dirty="0" smtClean="0">
                <a:solidFill>
                  <a:srgbClr val="C00000"/>
                </a:solidFill>
              </a:rPr>
              <a:t> і самогубство героїні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13" name="Picture 2" descr="http://www.liveinternet.ru/journal_proc.php?action=redirect&amp;url=http://img1.liveinternet.ru/images/attach/b/4/102/977/102977371_large_0_64769_6baddbbf_XXXL.png"/>
          <p:cNvPicPr>
            <a:picLocks noChangeAspect="1" noChangeArrowheads="1"/>
          </p:cNvPicPr>
          <p:nvPr/>
        </p:nvPicPr>
        <p:blipFill>
          <a:blip r:embed="rId4"/>
          <a:srcRect r="57806" b="26199"/>
          <a:stretch>
            <a:fillRect/>
          </a:stretch>
        </p:blipFill>
        <p:spPr bwMode="auto">
          <a:xfrm rot="862585">
            <a:off x="7143768" y="428604"/>
            <a:ext cx="1285884" cy="2236320"/>
          </a:xfrm>
          <a:prstGeom prst="rect">
            <a:avLst/>
          </a:prstGeom>
          <a:noFill/>
        </p:spPr>
      </p:pic>
      <p:pic>
        <p:nvPicPr>
          <p:cNvPr id="14" name="Picture 2" descr="http://www.liveinternet.ru/journal_proc.php?action=redirect&amp;url=http://img1.liveinternet.ru/images/attach/b/4/102/977/102977371_large_0_64769_6baddbbf_XXXL.png"/>
          <p:cNvPicPr>
            <a:picLocks noChangeAspect="1" noChangeArrowheads="1"/>
          </p:cNvPicPr>
          <p:nvPr/>
        </p:nvPicPr>
        <p:blipFill>
          <a:blip r:embed="rId5" cstate="print"/>
          <a:srcRect r="57806" b="26199"/>
          <a:stretch>
            <a:fillRect/>
          </a:stretch>
        </p:blipFill>
        <p:spPr bwMode="auto">
          <a:xfrm rot="3170132">
            <a:off x="932875" y="4310845"/>
            <a:ext cx="1088636" cy="18932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598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5357818" cy="11430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C00000"/>
                </a:solidFill>
                <a:latin typeface="AllianceC" pitchFamily="2" charset="0"/>
              </a:rPr>
              <a:t>Сюжет</a:t>
            </a:r>
            <a:br>
              <a:rPr lang="uk-UA" b="1" dirty="0">
                <a:solidFill>
                  <a:srgbClr val="C00000"/>
                </a:solidFill>
                <a:latin typeface="AllianceC" pitchFamily="2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79512" y="908720"/>
            <a:ext cx="4464496" cy="576064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just">
              <a:buNone/>
            </a:pPr>
            <a:r>
              <a:rPr lang="uk-UA" sz="3600" b="1" dirty="0" smtClean="0">
                <a:solidFill>
                  <a:schemeClr val="bg1"/>
                </a:solidFill>
              </a:rPr>
              <a:t>Особливістю сюжету поеми є підбір надзвичайно гострих драматичних ситуацій, завдяки чому стисло і водночас глибоко розкриваються характери персонажів. </a:t>
            </a:r>
            <a:endParaRPr lang="uk-UA" sz="3600" b="1" dirty="0">
              <a:solidFill>
                <a:schemeClr val="bg1"/>
              </a:solidFill>
            </a:endParaRPr>
          </a:p>
        </p:txBody>
      </p:sp>
      <p:pic>
        <p:nvPicPr>
          <p:cNvPr id="9" name="Picture 4" descr="http://infomisto.info/gp/6/b/f/f/4ff02e88429b9ce3948b2f2ab688/bgze99xx3md4/w900h602.jpg"/>
          <p:cNvPicPr>
            <a:picLocks noChangeAspect="1" noChangeArrowheads="1"/>
          </p:cNvPicPr>
          <p:nvPr/>
        </p:nvPicPr>
        <p:blipFill>
          <a:blip r:embed="rId3"/>
          <a:srcRect r="-1" b="6561"/>
          <a:stretch>
            <a:fillRect/>
          </a:stretch>
        </p:blipFill>
        <p:spPr bwMode="auto">
          <a:xfrm>
            <a:off x="4580125" y="4665177"/>
            <a:ext cx="3492337" cy="2182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http://www.vox-populi.com.ua/_/rsrc/1392062405224/rubriki/mistectvo/graficnasevcenkianasofiiekaraffi-korbutcastina4gorinbogdan/K6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7F9"/>
              </a:clrFrom>
              <a:clrTo>
                <a:srgbClr val="F6F7F9">
                  <a:alpha val="0"/>
                </a:srgbClr>
              </a:clrTo>
            </a:clrChange>
          </a:blip>
          <a:srcRect b="10714"/>
          <a:stretch>
            <a:fillRect/>
          </a:stretch>
        </p:blipFill>
        <p:spPr bwMode="auto">
          <a:xfrm>
            <a:off x="5125665" y="236046"/>
            <a:ext cx="2946797" cy="2357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941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 cstate="print"/>
          <a:srcRect t="31723" b="25225"/>
          <a:stretch>
            <a:fillRect/>
          </a:stretch>
        </p:blipFill>
        <p:spPr bwMode="auto">
          <a:xfrm>
            <a:off x="-1" y="6286520"/>
            <a:ext cx="3075691" cy="571480"/>
          </a:xfrm>
          <a:prstGeom prst="rect">
            <a:avLst/>
          </a:prstGeom>
          <a:noFill/>
        </p:spPr>
      </p:pic>
      <p:pic>
        <p:nvPicPr>
          <p:cNvPr id="1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 cstate="print"/>
          <a:srcRect t="31723" b="25225"/>
          <a:stretch>
            <a:fillRect/>
          </a:stretch>
        </p:blipFill>
        <p:spPr bwMode="auto">
          <a:xfrm>
            <a:off x="3000364" y="6286520"/>
            <a:ext cx="3143272" cy="571480"/>
          </a:xfrm>
          <a:prstGeom prst="rect">
            <a:avLst/>
          </a:prstGeom>
          <a:noFill/>
        </p:spPr>
      </p:pic>
      <p:pic>
        <p:nvPicPr>
          <p:cNvPr id="11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 cstate="print"/>
          <a:srcRect t="31723" b="25225"/>
          <a:stretch>
            <a:fillRect/>
          </a:stretch>
        </p:blipFill>
        <p:spPr bwMode="auto">
          <a:xfrm>
            <a:off x="6068309" y="6286520"/>
            <a:ext cx="3075691" cy="5714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214290"/>
            <a:ext cx="4929190" cy="60016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3200" dirty="0" smtClean="0">
                <a:solidFill>
                  <a:srgbClr val="0070C0"/>
                </a:solidFill>
              </a:rPr>
              <a:t>Система віршування:</a:t>
            </a:r>
            <a:r>
              <a:rPr lang="uk-UA" sz="3200" b="1" dirty="0" smtClean="0"/>
              <a:t> </a:t>
            </a:r>
            <a:r>
              <a:rPr lang="uk-UA" sz="3200" b="1" dirty="0" smtClean="0">
                <a:solidFill>
                  <a:srgbClr val="C00000"/>
                </a:solidFill>
              </a:rPr>
              <a:t>поєднання силабіки й силабо-тоніки, так званий «шевченківський вірш», коли в одному творі змінюються розміри, ритми, довжина рядків та ін.</a:t>
            </a:r>
          </a:p>
          <a:p>
            <a:r>
              <a:rPr lang="uk-UA" sz="3200" dirty="0" smtClean="0">
                <a:solidFill>
                  <a:srgbClr val="0070C0"/>
                </a:solidFill>
              </a:rPr>
              <a:t>Строфа:</a:t>
            </a:r>
            <a:r>
              <a:rPr lang="uk-UA" sz="3200" b="1" dirty="0" smtClean="0"/>
              <a:t> </a:t>
            </a:r>
            <a:r>
              <a:rPr lang="uk-UA" sz="3200" b="1" dirty="0" err="1" smtClean="0">
                <a:solidFill>
                  <a:srgbClr val="C00000"/>
                </a:solidFill>
              </a:rPr>
              <a:t>нестрофічна</a:t>
            </a:r>
            <a:r>
              <a:rPr lang="uk-UA" sz="3200" b="1" dirty="0" smtClean="0">
                <a:solidFill>
                  <a:srgbClr val="C00000"/>
                </a:solidFill>
              </a:rPr>
              <a:t> будова. </a:t>
            </a:r>
          </a:p>
          <a:p>
            <a:r>
              <a:rPr lang="uk-UA" sz="3200" dirty="0" smtClean="0">
                <a:solidFill>
                  <a:srgbClr val="0070C0"/>
                </a:solidFill>
              </a:rPr>
              <a:t>Римування:</a:t>
            </a:r>
            <a:r>
              <a:rPr lang="uk-UA" sz="3200" b="1" dirty="0" smtClean="0"/>
              <a:t> </a:t>
            </a:r>
            <a:r>
              <a:rPr lang="uk-UA" sz="3200" b="1" dirty="0" smtClean="0">
                <a:solidFill>
                  <a:srgbClr val="C00000"/>
                </a:solidFill>
              </a:rPr>
              <a:t>непослідовне.</a:t>
            </a:r>
            <a:endParaRPr lang="uk-UA" sz="3200" b="1" dirty="0">
              <a:solidFill>
                <a:srgbClr val="C00000"/>
              </a:solidFill>
            </a:endParaRPr>
          </a:p>
        </p:txBody>
      </p:sp>
      <p:pic>
        <p:nvPicPr>
          <p:cNvPr id="8" name="Picture 2" descr="«Катерина», 1943 г.&#10;холст, масло; 69,5х100;&#10;левый нижний угол «Ф. Коновалюк 43 р.»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19737" y="3500438"/>
            <a:ext cx="4024263" cy="278602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6440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252520" cy="6741368"/>
          </a:xfrm>
        </p:spPr>
        <p:txBody>
          <a:bodyPr>
            <a:normAutofit fontScale="62500" lnSpcReduction="20000"/>
          </a:bodyPr>
          <a:lstStyle/>
          <a:p>
            <a:pPr marL="68580" indent="0">
              <a:buNone/>
            </a:pPr>
            <a:r>
              <a:rPr lang="uk-UA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«Катерину» Т. Шевченко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присвятив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сестрам;   б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всім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дівчатам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В.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Жуковському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г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</a:t>
            </a:r>
            <a:r>
              <a:rPr lang="uk-UA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uk-UA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твір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поет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застерігає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дівчат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не: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  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цуралися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господарству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б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 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ігнорували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звичаїв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обрядів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  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лінилися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здобувати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г)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кохалися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москалями.</a:t>
            </a:r>
          </a:p>
          <a:p>
            <a:pPr marL="68580" indent="0">
              <a:buNone/>
            </a:pPr>
            <a:r>
              <a:rPr lang="uk-UA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милий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Катерину?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  на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наполягали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батьки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в)  москаль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вирушив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похід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Туреччини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3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  люди почали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дорікати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козаку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зазначаючи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можливу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не­славу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г</a:t>
            </a:r>
            <a:r>
              <a:rPr lang="uk-UA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набридла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r>
              <a:rPr lang="uk-UA" sz="23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Яку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пісню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співала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героїня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вночі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криниці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23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весільну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 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Галю;  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жниварську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г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Гриця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r>
              <a:rPr lang="uk-UA" sz="23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приводу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зажурилися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батьки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Катерини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чоловіка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дочки;   б)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хворобою; 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неврожаєм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г)   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непорозумінням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сусідами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68580" indent="0">
              <a:buNone/>
            </a:pPr>
            <a:r>
              <a:rPr lang="uk-UA" sz="23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Виганяючи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дочку з дому,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звернулась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докором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  «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Виховуй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дитину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знаєш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     б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 «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шукай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Москві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свекрухи»;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  «Не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з'являйся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мої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       г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  «Живи як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знаєш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люду чужого».</a:t>
            </a:r>
          </a:p>
          <a:p>
            <a:pPr marL="68580" indent="0">
              <a:buNone/>
            </a:pPr>
            <a:r>
              <a:rPr lang="uk-UA" sz="23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Докоряючи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дочку за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легковажність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неславу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одно­часно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  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розмірковує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 долею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байстря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б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 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клопочеться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68580" indent="0">
              <a:buNone/>
            </a:pP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в)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хвилюється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приводу того,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поховає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співчуває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їй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r>
              <a:rPr lang="uk-UA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залишити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рідну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домівку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Катерина: 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тричі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перехрестилася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б)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поцілувала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2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набрала землю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вишнею;  г)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попрощалася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дружками.</a:t>
            </a:r>
          </a:p>
          <a:p>
            <a:pPr marL="68580" indent="0">
              <a:buNone/>
            </a:pPr>
            <a:r>
              <a:rPr lang="uk-UA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Героїня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зимову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негоду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знайшла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притулок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старої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верби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б) у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чумаків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в) у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жебраків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г) у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лісника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68580" indent="0">
              <a:buNone/>
            </a:pPr>
            <a:r>
              <a:rPr lang="uk-UA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Кого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стосується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дана характеристика: «Дала,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кажуть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брове­нята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/ Та не дала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долі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Катерину;  б) сироту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Івана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в)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старця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г) наймита у пана.</a:t>
            </a:r>
          </a:p>
          <a:p>
            <a:pPr marL="68580" indent="0">
              <a:buNone/>
            </a:pPr>
            <a:r>
              <a:rPr lang="uk-UA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склалася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подальша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доля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Івася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Катерини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  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потрапив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родину до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батька; б)  служив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козачком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пана;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  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поводирем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сліпого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кобзаря;  г) став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жебраком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68580" indent="0">
              <a:buNone/>
            </a:pPr>
            <a:r>
              <a:rPr lang="uk-UA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 пан, у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минулому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москаль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зреагував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побачив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</a:t>
            </a:r>
            <a:r>
              <a:rPr lang="ru-RU" sz="2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зніяковів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здивувався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б)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поблід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засоромився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68580" indent="0">
              <a:buNone/>
            </a:pP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  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затаїв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подих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несподіванки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г)   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відвернувся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пізнавши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70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9000"/>
                            </p:stCondLst>
                            <p:childTnLst>
                              <p:par>
                                <p:cTn id="1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136904" cy="6048672"/>
          </a:xfrm>
        </p:spPr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uk-UA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«Катерину» Т. Шевченко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присвятив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сестрам;   б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всім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дівчатам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ru-RU" sz="1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В. </a:t>
            </a:r>
            <a:r>
              <a:rPr lang="ru-RU" sz="18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Жуковському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г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</a:t>
            </a:r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uk-UA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твір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поет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застерігає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дівчат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не: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  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цуралися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б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 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ігнорували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звичаїв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  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лінилися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здобувати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кохалися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москалями.</a:t>
            </a:r>
          </a:p>
          <a:p>
            <a:pPr marL="68580" indent="0">
              <a:buNone/>
            </a:pPr>
            <a:r>
              <a:rPr lang="uk-UA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милий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Катерину?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  на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наполягали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батьки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1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 москаль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вирушив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похід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Туреччини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  люди почали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дорікати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козаку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зазначаючи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не­славу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г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набридла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r>
              <a:rPr lang="uk-UA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Яку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пісню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співала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героїня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вночі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криниці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весільну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Галю; 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жниварську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Гриця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r>
              <a:rPr lang="uk-UA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приводу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зажурилися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батьки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Катерини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68580" indent="0">
              <a:buNone/>
            </a:pP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чоловіка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дочки;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б)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хворобою;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неврожаєм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г)   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непорозумінням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сусідами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68580" indent="0">
              <a:buNone/>
            </a:pPr>
            <a:r>
              <a:rPr lang="uk-UA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Виганяючи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дочку з дому,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звернулась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докором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  «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Виховуй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знаєш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     </a:t>
            </a:r>
            <a:r>
              <a:rPr lang="ru-RU" sz="1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 «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Іди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шукай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Москві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свекрухи»;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  «Не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з'являйся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мої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       г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  «Живи як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знаєш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люду чужого».</a:t>
            </a:r>
          </a:p>
          <a:p>
            <a:pPr marL="68580" indent="0">
              <a:buNone/>
            </a:pPr>
            <a:r>
              <a:rPr lang="uk-UA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Докоряючи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дочку за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легковажність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неславу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одно­часно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  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розмірковує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 долею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байстря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б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 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клопочеться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68580" indent="0">
              <a:buNone/>
            </a:pPr>
            <a:r>
              <a:rPr lang="ru-RU" sz="1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в)</a:t>
            </a:r>
            <a:r>
              <a:rPr lang="ru-RU" sz="18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хвилюється</a:t>
            </a:r>
            <a:r>
              <a:rPr lang="ru-RU" sz="1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приводу того,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поховає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співчуває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r>
              <a:rPr lang="uk-UA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залишити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домівку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Катерина: 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тричі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перехрестилася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б)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поцілувала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1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набрала землю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вишнею;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попрощалася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дружками.</a:t>
            </a:r>
          </a:p>
          <a:p>
            <a:pPr marL="68580" indent="0">
              <a:buNone/>
            </a:pPr>
            <a:r>
              <a:rPr lang="uk-UA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Героїня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зимову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негоду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знайшла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притулок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старої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верби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б) у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чумаків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в) у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жебраків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у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лісника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68580" indent="0">
              <a:buNone/>
            </a:pPr>
            <a:r>
              <a:rPr lang="uk-UA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Кого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стосується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дана характеристика: «Дала,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кажуть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брове­нята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/ Та не дала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долі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marL="68580" indent="0">
              <a:buNone/>
            </a:pP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Катерину;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сироту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в)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старця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г) наймита у пана.</a:t>
            </a:r>
          </a:p>
          <a:p>
            <a:pPr marL="68580" indent="0">
              <a:buNone/>
            </a:pPr>
            <a:r>
              <a:rPr lang="uk-UA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склалася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подальша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доля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Івася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Катерини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  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потрапив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родину до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батька; б)  служив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козачком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пана;</a:t>
            </a:r>
          </a:p>
          <a:p>
            <a:pPr marL="68580" indent="0">
              <a:buNone/>
            </a:pP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  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поводирем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сліпого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кобзаря;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став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жебраком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68580" indent="0">
              <a:buNone/>
            </a:pPr>
            <a:r>
              <a:rPr lang="uk-UA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 пан, у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минулому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москаль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зреагував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побачив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зніяковів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здивувався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б)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поблід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засоромився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6858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  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затаїв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подих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несподіванки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відвернувся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пізнавши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15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9000"/>
                            </p:stCondLst>
                            <p:childTnLst>
                              <p:par>
                                <p:cTn id="1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7"/>
            <a:ext cx="6984776" cy="223224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ДОМАШНЄ ЗАВДАННЯ</a:t>
            </a:r>
            <a:br>
              <a:rPr lang="ru-RU" sz="4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/>
            </a:r>
            <a:br>
              <a:rPr lang="ru-RU" sz="4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4800" b="1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Написати</a:t>
            </a:r>
            <a:r>
              <a:rPr lang="ru-RU" sz="4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характеристику образу </a:t>
            </a:r>
            <a:r>
              <a:rPr lang="ru-RU" sz="4800" b="1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Катерини</a:t>
            </a:r>
            <a:endParaRPr lang="ru-RU" sz="48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7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Кимоно">
  <a:themeElements>
    <a:clrScheme name="Кимоно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Кимон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</Template>
  <TotalTime>238</TotalTime>
  <Words>412</Words>
  <Application>Microsoft Office PowerPoint</Application>
  <PresentationFormat>Экран (4:3)</PresentationFormat>
  <Paragraphs>137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Кимоно</vt:lpstr>
      <vt:lpstr>Вічна тема матері й сина у творах Т. Шевченка “Катерина”, “Наймичка”,  “У нашім раї на землі...”</vt:lpstr>
      <vt:lpstr>Презентация PowerPoint</vt:lpstr>
      <vt:lpstr>Радимо подивитися буктрейлер</vt:lpstr>
      <vt:lpstr>Поема «Катерина»</vt:lpstr>
      <vt:lpstr>Схематичне зображення трагічного шляху Катерини</vt:lpstr>
      <vt:lpstr>Інтерактивна вправа “Дерево рішень”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Сюжет </vt:lpstr>
      <vt:lpstr>Презентация PowerPoint</vt:lpstr>
      <vt:lpstr>Презентация PowerPoint</vt:lpstr>
      <vt:lpstr>Презентация PowerPoint</vt:lpstr>
      <vt:lpstr>ДОМАШНЄ ЗАВДАННЯ  Написати характеристику образу Катерини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Вічна тема матері й сина у творах Т. Шевченка “Катерина”, “Наймичка”,  “У нашім раї на землі...”</dc:title>
  <dc:creator>Ольга</dc:creator>
  <cp:lastModifiedBy>TPCUSer</cp:lastModifiedBy>
  <cp:revision>19</cp:revision>
  <dcterms:created xsi:type="dcterms:W3CDTF">2020-03-24T06:38:00Z</dcterms:created>
  <dcterms:modified xsi:type="dcterms:W3CDTF">2022-04-05T13:32:24Z</dcterms:modified>
</cp:coreProperties>
</file>