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7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1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48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34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92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1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5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9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33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4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2933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3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85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405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71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66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8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5826" y="1300785"/>
            <a:ext cx="10955548" cy="3935449"/>
          </a:xfrm>
        </p:spPr>
        <p:txBody>
          <a:bodyPr>
            <a:no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Лірика Т. Шевченка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 арешту й заслання і після повернення з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«Доля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«Росли укупочці, зросли…».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Риси автобіографізму в образі ліричного героя. Ностальгія за ідилією родинного життя, висока філософія життя людини на землі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99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720" y="0"/>
            <a:ext cx="1872557" cy="798089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С.239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8088"/>
            <a:ext cx="3988785" cy="6055047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05" y="0"/>
            <a:ext cx="6823494" cy="67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938" y="0"/>
            <a:ext cx="2493659" cy="374261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240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4" y="374261"/>
            <a:ext cx="4908430" cy="6483739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838" y="129397"/>
            <a:ext cx="6858000" cy="67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1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напам'ять вірш «Доля»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36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54</TotalTime>
  <Words>53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Tw Cen MT</vt:lpstr>
      <vt:lpstr>Капля</vt:lpstr>
      <vt:lpstr>Лірика Т. Шевченка періоду арешту й заслання і після повернення з нього «Доля», «Росли укупочці, зросли…». Риси автобіографізму в образі ліричного героя. Ностальгія за ідилією родинного життя, висока філософія життя людини на землі</vt:lpstr>
      <vt:lpstr>С.239</vt:lpstr>
      <vt:lpstr>С. 240</vt:lpstr>
      <vt:lpstr>Домашнє завдання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Лірика Т. Шевченка періоду арешту й заслання і після повернення з нього. «Доля», «Росли укупочці, зросли…». Риси автобіографізму в образі ліричного героя. Ностальгія за ідилією родинного життя, висока філософія життя людини на землі</dc:title>
  <dc:creator>Учетная запись Майкрософт</dc:creator>
  <cp:lastModifiedBy>Учетная запись Майкрософт</cp:lastModifiedBy>
  <cp:revision>6</cp:revision>
  <dcterms:created xsi:type="dcterms:W3CDTF">2022-03-22T08:30:44Z</dcterms:created>
  <dcterms:modified xsi:type="dcterms:W3CDTF">2022-03-22T09:25:31Z</dcterms:modified>
</cp:coreProperties>
</file>