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1" r:id="rId6"/>
    <p:sldId id="260" r:id="rId7"/>
    <p:sldId id="263" r:id="rId8"/>
    <p:sldId id="262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59" autoAdjust="0"/>
    <p:restoredTop sz="86323" autoAdjust="0"/>
  </p:normalViewPr>
  <p:slideViewPr>
    <p:cSldViewPr>
      <p:cViewPr varScale="1">
        <p:scale>
          <a:sx n="74" d="100"/>
          <a:sy n="74" d="100"/>
        </p:scale>
        <p:origin x="-190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22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AB29B5-A6D1-4652-87F1-DE47B4A3681E}" type="datetimeFigureOut">
              <a:rPr lang="ru-RU" smtClean="0"/>
              <a:t>13.04.2018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9D2EFE-975B-4EC8-A8C8-A1A8530A6F2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6926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9D2EFE-975B-4EC8-A8C8-A1A8530A6F24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3931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" y="-71000"/>
            <a:ext cx="9144000" cy="6929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1520" y="404664"/>
            <a:ext cx="122413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У-</a:t>
            </a:r>
            <a:endParaRPr lang="ru-RU" sz="7200" b="1" dirty="0" smtClean="0">
              <a:solidFill>
                <a:schemeClr val="bg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7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Н-</a:t>
            </a:r>
          </a:p>
          <a:p>
            <a:r>
              <a:rPr lang="ru-RU" sz="7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В-</a:t>
            </a:r>
          </a:p>
          <a:p>
            <a:r>
              <a:rPr lang="ru-RU" sz="7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Р-</a:t>
            </a:r>
          </a:p>
          <a:p>
            <a:r>
              <a:rPr lang="ru-RU" sz="7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З-</a:t>
            </a:r>
            <a:endParaRPr lang="ru-RU" sz="7200" b="1" dirty="0">
              <a:solidFill>
                <a:schemeClr val="bg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299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539552" y="476672"/>
            <a:ext cx="8208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ТЕМА УРОКУ:</a:t>
            </a:r>
            <a:endParaRPr lang="ru-RU" sz="4800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2708920"/>
            <a:ext cx="835292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«ПРОБЛЕМА ЗНЕОСОБЛЕННЯ ЛЮДИНИ В СУСПІЛЬСТВІ,ОСОБИСТОСТІ Й НАТОВПУ В ОПОВІДАННІ ВОЛОДИМИРА ДРОЗДА «БІЛИЙ КІНЬ ШЕПТАЛО»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7530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71400"/>
            <a:ext cx="4571206" cy="70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571207" y="476672"/>
            <a:ext cx="4393281" cy="7232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Володимир 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Дрозд народився 25 серпня 1939 року в селі Петрушин на Чернігівщині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Відразу після школи став журналістом у районній газеті. У 20 років видав першу книжку новел та оповідань («Люблю сині зорі», 1963) і одразу був прийнятий до Спілки письменників України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У 1963-1966 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Дрозд служив у армії.</a:t>
            </a:r>
            <a:endParaRPr lang="ru-RU" dirty="0" smtClean="0">
              <a:solidFill>
                <a:schemeClr val="bg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Закінчивши заочно 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1968 році році факультет журналістики Київського університету, працював у різних періодичних виданнях, зокрема, в республіканських газетах «Молодь України», «Літературна Україна», видавництві «Радянський письменник »та ін</a:t>
            </a:r>
            <a:r>
              <a:rPr lang="uk-UA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1982-1985 – головний редактор журналу «Київ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algn="just"/>
            <a:r>
              <a:rPr lang="uk-UA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1992 рік-був відзначений державною премією ім.Тараса 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Шевченка. Помер </a:t>
            </a:r>
            <a:r>
              <a:rPr lang="uk-UA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письменник 23 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жовтня 2003 року в місті Києві.</a:t>
            </a:r>
          </a:p>
          <a:p>
            <a:pPr algn="just"/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0537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7" y="16025"/>
            <a:ext cx="3984639" cy="68579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95936" y="0"/>
            <a:ext cx="5148064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                                     Творчість</a:t>
            </a:r>
          </a:p>
          <a:p>
            <a:pPr algn="just"/>
            <a:r>
              <a:rPr lang="ru-RU" sz="2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Автор </a:t>
            </a:r>
            <a:r>
              <a:rPr lang="ru-RU" sz="20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книжок</a:t>
            </a:r>
            <a:r>
              <a:rPr lang="ru-RU" sz="2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оповідань і </a:t>
            </a:r>
            <a:r>
              <a:rPr lang="ru-RU" sz="20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повістей</a:t>
            </a:r>
            <a:r>
              <a:rPr lang="ru-RU" sz="2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«Люблю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сині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зорі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(1962), «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Парость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(1966), «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Маслини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(1969), «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Семирозум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Маслини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(1967),«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Білий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кінь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Шептало» (1969), «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Кінь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Шептало на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молочарні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(1967),«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Ирій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(1974), «Люди на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землі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(1976), «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Ніч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вересні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(1980), «Земля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копитами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(1981</a:t>
            </a:r>
            <a:r>
              <a:rPr lang="ru-RU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) та </a:t>
            </a:r>
            <a:r>
              <a:rPr lang="ru-RU" sz="20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інші</a:t>
            </a:r>
            <a:r>
              <a:rPr lang="ru-RU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Романів</a:t>
            </a:r>
            <a:r>
              <a:rPr lang="ru-RU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«Катастрофа» (1969), «Добра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вість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(1971), «Ритм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(1974), «Дорога до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матері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(1978), «Люди на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землі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(1976), «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Інна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Сіверська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суддя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(1985), «Спектакль» (1985), «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Новосілля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(1987), «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землі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: Книга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доль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днів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минущих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(1992), «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Злий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дух.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житієм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Пришестя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(1999) та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21474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19"/>
            <a:ext cx="9143999" cy="6866519"/>
          </a:xfrm>
        </p:spPr>
      </p:pic>
      <p:sp>
        <p:nvSpPr>
          <p:cNvPr id="5" name="Овал 4"/>
          <p:cNvSpPr/>
          <p:nvPr/>
        </p:nvSpPr>
        <p:spPr>
          <a:xfrm>
            <a:off x="3482202" y="2492896"/>
            <a:ext cx="1944216" cy="1728192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В.Дрозд</a:t>
            </a:r>
          </a:p>
          <a:p>
            <a:pPr algn="ctr"/>
            <a:r>
              <a:rPr lang="uk-UA" dirty="0" smtClean="0">
                <a:solidFill>
                  <a:schemeClr val="tx1"/>
                </a:solidFill>
              </a:rPr>
              <a:t>Життя і творчість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635896" y="548680"/>
            <a:ext cx="1656184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Народився 25 серпня 1939 року</a:t>
            </a:r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614835" y="5373216"/>
            <a:ext cx="1656184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Помер 23 жовтня 2003 року в </a:t>
            </a:r>
            <a:r>
              <a:rPr lang="uk-UA" dirty="0" err="1" smtClean="0"/>
              <a:t>м.Київ</a:t>
            </a:r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948264" y="2492896"/>
            <a:ext cx="1584176" cy="20882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Перша книжка новел і оповідань «Люблю сині зорі»1963</a:t>
            </a:r>
            <a:endParaRPr lang="ru-RU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51520" y="2276872"/>
            <a:ext cx="1584176" cy="21602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1968 р. закінчив факультет журналістики Київського університету</a:t>
            </a:r>
            <a:endParaRPr lang="ru-RU" dirty="0"/>
          </a:p>
        </p:txBody>
      </p:sp>
      <p:cxnSp>
        <p:nvCxnSpPr>
          <p:cNvPr id="18" name="Прямая со стрелкой 17"/>
          <p:cNvCxnSpPr>
            <a:stCxn id="5" idx="7"/>
          </p:cNvCxnSpPr>
          <p:nvPr/>
        </p:nvCxnSpPr>
        <p:spPr>
          <a:xfrm flipV="1">
            <a:off x="5141694" y="1340768"/>
            <a:ext cx="1662554" cy="14052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H="1">
            <a:off x="2195736" y="3933056"/>
            <a:ext cx="1440160" cy="1224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V="1">
            <a:off x="4442927" y="1484784"/>
            <a:ext cx="11383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H="1">
            <a:off x="1835696" y="3350250"/>
            <a:ext cx="164650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5" idx="6"/>
          </p:cNvCxnSpPr>
          <p:nvPr/>
        </p:nvCxnSpPr>
        <p:spPr>
          <a:xfrm>
            <a:off x="5426418" y="3356992"/>
            <a:ext cx="152184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4463988" y="4221088"/>
            <a:ext cx="0" cy="11521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Скругленный прямоугольник 28"/>
          <p:cNvSpPr/>
          <p:nvPr/>
        </p:nvSpPr>
        <p:spPr>
          <a:xfrm>
            <a:off x="6804248" y="260648"/>
            <a:ext cx="1728192" cy="20162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Основні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твори —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повісті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й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романи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Маслини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» (1967), «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Семирозум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» (1967), «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Ирій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» (1974), «Катастрофа» (1968), «Спектакль» (1985),</a:t>
            </a: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827584" y="4581128"/>
            <a:ext cx="1656184" cy="20162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1962 </a:t>
            </a:r>
            <a:r>
              <a:rPr lang="ru-RU" dirty="0" smtClean="0"/>
              <a:t>–</a:t>
            </a:r>
            <a:r>
              <a:rPr lang="ru-RU" dirty="0" err="1" smtClean="0"/>
              <a:t>був</a:t>
            </a:r>
            <a:r>
              <a:rPr lang="ru-RU" dirty="0" smtClean="0"/>
              <a:t> </a:t>
            </a:r>
            <a:r>
              <a:rPr lang="ru-RU" dirty="0" err="1" smtClean="0"/>
              <a:t>відзначений</a:t>
            </a:r>
            <a:r>
              <a:rPr lang="ru-RU" dirty="0" smtClean="0"/>
              <a:t> </a:t>
            </a:r>
            <a:r>
              <a:rPr lang="ru-RU" dirty="0" err="1" smtClean="0"/>
              <a:t>премією</a:t>
            </a:r>
            <a:r>
              <a:rPr lang="ru-RU" dirty="0" smtClean="0"/>
              <a:t> </a:t>
            </a:r>
            <a:r>
              <a:rPr lang="ru-RU" dirty="0" err="1" smtClean="0"/>
              <a:t>імені</a:t>
            </a:r>
            <a:r>
              <a:rPr lang="ru-RU" dirty="0" smtClean="0"/>
              <a:t> </a:t>
            </a:r>
            <a:r>
              <a:rPr lang="ru-RU" dirty="0" err="1" smtClean="0"/>
              <a:t>Т.Шевченка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384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1" grpId="0" animBg="1"/>
      <p:bldP spid="13" grpId="0" animBg="1"/>
      <p:bldP spid="15" grpId="0" animBg="1"/>
      <p:bldP spid="29" grpId="0" animBg="1"/>
      <p:bldP spid="3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80" y="0"/>
            <a:ext cx="2520280" cy="3628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 descr="http://chtyvo.org.ua/content/covers/e341bab1e4932792bd02a6d7446c1881.jpg"/>
          <p:cNvPicPr/>
          <p:nvPr/>
        </p:nvPicPr>
        <p:blipFill>
          <a:blip r:embed="rId4">
            <a:duotone>
              <a:srgbClr val="9BBB59">
                <a:shade val="45000"/>
                <a:satMod val="135000"/>
              </a:srgb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3628305"/>
            <a:ext cx="2513500" cy="3168352"/>
          </a:xfrm>
          <a:prstGeom prst="rect">
            <a:avLst/>
          </a:prstGeom>
          <a:noFill/>
          <a:ln w="28575">
            <a:solidFill>
              <a:srgbClr val="007A37"/>
            </a:solidFill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3532" y="0"/>
            <a:ext cx="2360468" cy="3501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5931" y="3501008"/>
            <a:ext cx="2315669" cy="3363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7" y="548680"/>
            <a:ext cx="5184576" cy="583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128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8" y="3501008"/>
            <a:ext cx="9118392" cy="352839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427984" y="692696"/>
            <a:ext cx="4104456" cy="203132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Білий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кінь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Шептало» (1969) –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одне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ранніх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оповідань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митця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написане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роки, коли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епохи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жорстокої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цензури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література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як один з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видів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мистецтва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вперше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розвивається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умовах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практично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повної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свободи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Знято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будь-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обмеження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1520" y="3789040"/>
            <a:ext cx="21602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Епіграф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твору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...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сутеніє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раптом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галявині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кінь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самотній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Р.М.Рільке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5775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1835696" y="0"/>
            <a:ext cx="49685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СЛОВНИКОВА РОБОТА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764704"/>
            <a:ext cx="79208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Особистість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конкретний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людський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індивід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індивідуально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виявленими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своєрідними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розумовими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емоційними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вольовими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фізичними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властивостями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Особистість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виникла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й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розвинулася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процесі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суспільно-історичного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людства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процесі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3568" y="3429000"/>
            <a:ext cx="7776864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vi-VN" dirty="0"/>
          </a:p>
          <a:p>
            <a:pPr algn="just"/>
            <a:r>
              <a:rPr lang="vi-VN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Алего́рія </a:t>
            </a:r>
            <a:r>
              <a:rPr lang="vi-VN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(дав.-</a:t>
            </a:r>
            <a:r>
              <a:rPr lang="vi-VN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</a:t>
            </a:r>
            <a:r>
              <a:rPr lang="el-GR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vi-VN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іносказання) </a:t>
            </a:r>
            <a:r>
              <a:rPr lang="vi-VN" sz="2400" dirty="0">
                <a:latin typeface="Times New Roman" pitchFamily="18" charset="0"/>
                <a:cs typeface="Times New Roman" pitchFamily="18" charset="0"/>
              </a:rPr>
              <a:t>— спосіб двопланового художнього зображення, що ґрунтується на приховуванні реальних осіб, явищ і предметів під конкретними художніми образами з відповідними асоціаціями, з характерними ознаками приховуваного. Алегоричні образи переважно є втіленням абстрактних понять, які завжди можна розкрити аналітично.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866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фЫФЫ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672"/>
            <a:ext cx="9144000" cy="6192688"/>
          </a:xfrm>
        </p:spPr>
      </p:pic>
      <p:sp>
        <p:nvSpPr>
          <p:cNvPr id="7" name="TextBox 6"/>
          <p:cNvSpPr txBox="1"/>
          <p:nvPr/>
        </p:nvSpPr>
        <p:spPr>
          <a:xfrm>
            <a:off x="2123728" y="0"/>
            <a:ext cx="4968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      ФІЗКУЛЬТХВИЛИНКА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3596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2195736" y="0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                     ОЦІНЮВАННЯ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51" y="571500"/>
            <a:ext cx="1905000" cy="1905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49599" y="1340768"/>
            <a:ext cx="2972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-ПРАЦЮВАВ ВІДМІННО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52" y="2476501"/>
            <a:ext cx="1905000" cy="17445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49599" y="3348795"/>
            <a:ext cx="2610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- ПРАЦЮВАВ ДОБРЕ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69" y="4251496"/>
            <a:ext cx="1904430" cy="206692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249599" y="5284958"/>
            <a:ext cx="2610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-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ПРАЦЮВАВ ПОСЕРЕДНЬО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9099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</p:spPr>
      </p:pic>
      <p:sp>
        <p:nvSpPr>
          <p:cNvPr id="5" name="TextBox 4"/>
          <p:cNvSpPr txBox="1"/>
          <p:nvPr/>
        </p:nvSpPr>
        <p:spPr>
          <a:xfrm>
            <a:off x="2051720" y="1052736"/>
            <a:ext cx="511256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Домашнє завдання:</a:t>
            </a:r>
          </a:p>
          <a:p>
            <a:pPr algn="just"/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1 Опрацювати теоретичний матеріал підручника стор 243-245;</a:t>
            </a:r>
          </a:p>
          <a:p>
            <a:pPr algn="just"/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Підготувати  план характеристики коня Шептало та конюха Степана.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92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220"/>
            <a:ext cx="8964488" cy="6739360"/>
          </a:xfrm>
        </p:spPr>
      </p:pic>
    </p:spTree>
    <p:extLst>
      <p:ext uri="{BB962C8B-B14F-4D97-AF65-F5344CB8AC3E}">
        <p14:creationId xmlns:p14="http://schemas.microsoft.com/office/powerpoint/2010/main" val="1864066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</TotalTime>
  <Words>574</Words>
  <Application>Microsoft Office PowerPoint</Application>
  <PresentationFormat>Экран (4:3)</PresentationFormat>
  <Paragraphs>43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фЫФЫ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Дашка</dc:creator>
  <cp:lastModifiedBy>Дашка</cp:lastModifiedBy>
  <cp:revision>26</cp:revision>
  <dcterms:created xsi:type="dcterms:W3CDTF">2018-04-12T19:08:38Z</dcterms:created>
  <dcterms:modified xsi:type="dcterms:W3CDTF">2018-04-13T11:07:50Z</dcterms:modified>
</cp:coreProperties>
</file>