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69" r:id="rId10"/>
    <p:sldId id="270" r:id="rId11"/>
    <p:sldId id="271" r:id="rId12"/>
    <p:sldId id="266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431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84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204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7576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275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462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296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2454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882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14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2800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7F14E-D796-47C8-AF9A-3DCBA26E9059}" type="datetimeFigureOut">
              <a:rPr lang="uk-UA" smtClean="0"/>
              <a:pPr/>
              <a:t>07.04.2022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918B5-6944-4ED7-ABB8-9D08011951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74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91734" y="880533"/>
            <a:ext cx="8658954" cy="5509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uk-UA" sz="4400" b="1" dirty="0" smtClean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4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 </a:t>
            </a:r>
            <a:r>
              <a:rPr lang="uk-UA" sz="44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ОДНОРІДНИМИ </a:t>
            </a:r>
          </a:p>
          <a:p>
            <a:pPr algn="ctr"/>
            <a:r>
              <a:rPr lang="uk-UA" sz="44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ЧЛЕНАМИ РЕЧЕННЯ.</a:t>
            </a:r>
          </a:p>
          <a:p>
            <a:pPr algn="ctr"/>
            <a:r>
              <a:rPr lang="uk-UA" sz="44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КОМА МІЖ ОДНОРІДНИМИ</a:t>
            </a:r>
          </a:p>
          <a:p>
            <a:pPr algn="ctr"/>
            <a:r>
              <a:rPr lang="uk-UA" sz="44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ЧЛЕНАМИ РЕЧЕННЯ</a:t>
            </a:r>
            <a:r>
              <a:rPr lang="uk-UA" sz="44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uk-UA" sz="4400" b="1" dirty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4400" b="1" dirty="0" smtClean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4400" b="1" dirty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22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4830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63120" y="286269"/>
            <a:ext cx="61107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СКЛАДІТЬ І ЗАПИШІТЬ</a:t>
            </a:r>
          </a:p>
          <a:p>
            <a:pPr algn="ctr"/>
            <a:r>
              <a:rPr lang="uk-UA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РЕЧЕННЯ ЗА МОДЕЛЛЮ</a:t>
            </a:r>
            <a:endParaRPr lang="uk-UA" sz="36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44289" y="1948905"/>
            <a:ext cx="81416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Хто?, хто?, хто? що роблять?</a:t>
            </a:r>
            <a:endParaRPr lang="uk-UA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7441" y="3748814"/>
            <a:ext cx="889673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Хто? що роблять?, що роблять, </a:t>
            </a:r>
          </a:p>
          <a:p>
            <a:r>
              <a:rPr lang="uk-UA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роблять? </a:t>
            </a:r>
            <a:r>
              <a:rPr lang="uk-UA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е?</a:t>
            </a:r>
            <a:endParaRPr lang="uk-UA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56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6576"/>
            <a:ext cx="484830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17136" y="2554515"/>
            <a:ext cx="42963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 </a:t>
            </a:r>
          </a:p>
          <a:p>
            <a:pPr algn="ctr"/>
            <a:r>
              <a:rPr lang="uk-UA" sz="3600" b="1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ЧЛЕНИ РЕЧЕННЯ</a:t>
            </a:r>
            <a:endParaRPr lang="uk-UA" sz="3600" b="1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45920" y="128016"/>
            <a:ext cx="3822192" cy="166420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 НА ОДНЕ Й ТЕ САМЕ ПИТАННЯ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52144" y="2276856"/>
            <a:ext cx="3125937" cy="202996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ВІДНСЯТЬСЯ ДО ОДНОГО І ТОГО Ж СЛОВА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05592" y="4672583"/>
            <a:ext cx="3519456" cy="1755649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ОДНИМИ ЧЛЕНАМИ РЕЧЕННЯ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14032" y="128016"/>
            <a:ext cx="3776472" cy="166420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 ІНТОНАЦІЮ ПЕРЕЛІКУ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052560" y="2176272"/>
            <a:ext cx="2962656" cy="202996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 МАТИ УЗАГАЛЬНЮЮЧЕ СЛОВО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17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" name="7-конечная звезда 2"/>
          <p:cNvSpPr/>
          <p:nvPr/>
        </p:nvSpPr>
        <p:spPr>
          <a:xfrm>
            <a:off x="1591056" y="-2930"/>
            <a:ext cx="4087368" cy="2807208"/>
          </a:xfrm>
          <a:prstGeom prst="star7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ПІДМЕТ</a:t>
            </a:r>
            <a:endParaRPr lang="uk-UA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7-конечная звезда 3"/>
          <p:cNvSpPr/>
          <p:nvPr/>
        </p:nvSpPr>
        <p:spPr>
          <a:xfrm>
            <a:off x="0" y="3168717"/>
            <a:ext cx="4087368" cy="2807208"/>
          </a:xfrm>
          <a:prstGeom prst="star7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ДОДАТОК</a:t>
            </a:r>
            <a:endParaRPr lang="uk-UA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7-конечная звезда 4"/>
          <p:cNvSpPr/>
          <p:nvPr/>
        </p:nvSpPr>
        <p:spPr>
          <a:xfrm>
            <a:off x="3968496" y="3902488"/>
            <a:ext cx="4206240" cy="2807208"/>
          </a:xfrm>
          <a:prstGeom prst="star7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ОЗНАЧЕННЯ</a:t>
            </a:r>
            <a:endParaRPr lang="uk-UA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7-конечная звезда 5"/>
          <p:cNvSpPr/>
          <p:nvPr/>
        </p:nvSpPr>
        <p:spPr>
          <a:xfrm>
            <a:off x="8092440" y="3232655"/>
            <a:ext cx="4018788" cy="2807208"/>
          </a:xfrm>
          <a:prstGeom prst="star7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ОБСТАВИНА</a:t>
            </a:r>
            <a:endParaRPr lang="uk-UA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7-конечная звезда 6"/>
          <p:cNvSpPr/>
          <p:nvPr/>
        </p:nvSpPr>
        <p:spPr>
          <a:xfrm>
            <a:off x="6604254" y="17930"/>
            <a:ext cx="4087368" cy="2786348"/>
          </a:xfrm>
          <a:prstGeom prst="star7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ПРИСУДОК</a:t>
            </a: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68496" y="2895753"/>
            <a:ext cx="4562856" cy="80267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u="sng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ОДНОРІДНИМИ ЧЛЕНАМИ РЕЧЕННЯ БУВАЮТЬ</a:t>
            </a:r>
            <a:endParaRPr lang="uk-UA" sz="2400" b="1" u="sng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43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264" y="-59709"/>
            <a:ext cx="5990736" cy="69177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0925" y="100358"/>
            <a:ext cx="101724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Речення, у яких є однорідні члени речення,</a:t>
            </a:r>
          </a:p>
          <a:p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називаються </a:t>
            </a:r>
            <a:r>
              <a:rPr lang="uk-UA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ускладненими.</a:t>
            </a:r>
            <a:endParaRPr lang="uk-UA" sz="4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555" y="1877425"/>
            <a:ext cx="88177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одному реченні може бути два і більше рядів</a:t>
            </a:r>
          </a:p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(груп) однорідних членів.</a:t>
            </a:r>
            <a:endParaRPr lang="uk-UA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952" y="3549324"/>
            <a:ext cx="84416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Ніжно і радісно хиляться кущі і дерева.</a:t>
            </a:r>
            <a:endParaRPr lang="uk-UA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8911" y="4101149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_._._._._._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2511554" y="4101149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_._._._._._._.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3979375" y="4148402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_________________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3979375" y="4010989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_________________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7547921" y="407969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__________</a:t>
            </a:r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6126117" y="407969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________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4164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62" y="0"/>
            <a:ext cx="485296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9985" y="213985"/>
            <a:ext cx="1114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 ПОТРАПИЛИ ЯКОСЬ ПІД ХОЛОДНИЙ І СИЛЬНИЙ ДОЩ </a:t>
            </a:r>
            <a:endParaRPr lang="uk-UA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880319" y="1490472"/>
            <a:ext cx="7625413" cy="4042908"/>
            <a:chOff x="2082815" y="1637942"/>
            <a:chExt cx="7694447" cy="4133499"/>
          </a:xfrm>
        </p:grpSpPr>
        <p:sp>
          <p:nvSpPr>
            <p:cNvPr id="3" name="TextBox 2"/>
            <p:cNvSpPr txBox="1"/>
            <p:nvPr/>
          </p:nvSpPr>
          <p:spPr>
            <a:xfrm>
              <a:off x="2082815" y="1637942"/>
              <a:ext cx="6209835" cy="6608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Діти</a:t>
              </a:r>
              <a:r>
                <a:rPr lang="uk-UA" sz="2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uk-UA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</a:t>
              </a:r>
              <a:r>
                <a:rPr lang="uk-UA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потрапили</a:t>
              </a:r>
              <a:endPara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" name="Прямая со стрелкой 4"/>
            <p:cNvCxnSpPr/>
            <p:nvPr/>
          </p:nvCxnSpPr>
          <p:spPr>
            <a:xfrm flipV="1">
              <a:off x="3547872" y="2114496"/>
              <a:ext cx="1784938" cy="375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090162" y="1715386"/>
              <a:ext cx="673404" cy="377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Хто?</a:t>
              </a:r>
              <a:endParaRPr lang="uk-UA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657734" y="2161997"/>
              <a:ext cx="1507848" cy="377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Що зробили?</a:t>
              </a:r>
              <a:endParaRPr lang="uk-UA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6810333" y="2199389"/>
              <a:ext cx="884904" cy="10718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 flipH="1">
              <a:off x="5799693" y="2269626"/>
              <a:ext cx="695266" cy="10718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124731" y="3225364"/>
              <a:ext cx="1386858" cy="6608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якось</a:t>
              </a:r>
              <a:endPara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56148" y="3211643"/>
              <a:ext cx="1799000" cy="6608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r>
                <a:rPr lang="uk-UA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ід дощ</a:t>
              </a:r>
              <a:endPara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18055302">
              <a:off x="6051769" y="2665833"/>
              <a:ext cx="798417" cy="372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Коли?</a:t>
              </a:r>
              <a:endParaRPr lang="uk-UA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3041106">
              <a:off x="7217193" y="2568481"/>
              <a:ext cx="782224" cy="372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Куди?</a:t>
              </a:r>
              <a:endParaRPr lang="uk-UA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90900" y="3636934"/>
              <a:ext cx="1066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dirty="0" smtClean="0"/>
                <a:t>_._._._._.</a:t>
              </a:r>
              <a:endParaRPr lang="uk-UA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124481" y="3636934"/>
              <a:ext cx="1409179" cy="377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dirty="0" smtClean="0"/>
                <a:t>_._._._._._._.</a:t>
              </a:r>
              <a:endParaRPr lang="uk-UA" dirty="0"/>
            </a:p>
          </p:txBody>
        </p:sp>
        <p:cxnSp>
          <p:nvCxnSpPr>
            <p:cNvPr id="28" name="Прямая со стрелкой 27"/>
            <p:cNvCxnSpPr>
              <a:stCxn id="26" idx="2"/>
            </p:cNvCxnSpPr>
            <p:nvPr/>
          </p:nvCxnSpPr>
          <p:spPr>
            <a:xfrm>
              <a:off x="7829071" y="4014542"/>
              <a:ext cx="572512" cy="9272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>
              <a:stCxn id="26" idx="2"/>
            </p:cNvCxnSpPr>
            <p:nvPr/>
          </p:nvCxnSpPr>
          <p:spPr>
            <a:xfrm flipH="1">
              <a:off x="7046451" y="4014542"/>
              <a:ext cx="782620" cy="9272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384853" y="5110627"/>
              <a:ext cx="2151554" cy="6608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холодний</a:t>
              </a:r>
              <a:endPara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801953" y="5107163"/>
              <a:ext cx="1975309" cy="6608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сильний</a:t>
              </a:r>
              <a:endPara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18282331">
              <a:off x="6825323" y="4229267"/>
              <a:ext cx="818150" cy="372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Який?</a:t>
              </a:r>
              <a:endParaRPr lang="uk-UA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3019193">
              <a:off x="7974079" y="4288169"/>
              <a:ext cx="818150" cy="372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Який?</a:t>
              </a:r>
              <a:endParaRPr lang="uk-UA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297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5" name="Группа 38"/>
          <p:cNvGrpSpPr/>
          <p:nvPr/>
        </p:nvGrpSpPr>
        <p:grpSpPr>
          <a:xfrm>
            <a:off x="499304" y="873967"/>
            <a:ext cx="11193390" cy="4625773"/>
            <a:chOff x="520962" y="610392"/>
            <a:chExt cx="6182393" cy="1490063"/>
          </a:xfrm>
        </p:grpSpPr>
        <p:sp>
          <p:nvSpPr>
            <p:cNvPr id="2" name="TextBox 1"/>
            <p:cNvSpPr txBox="1"/>
            <p:nvPr/>
          </p:nvSpPr>
          <p:spPr>
            <a:xfrm>
              <a:off x="520962" y="1152480"/>
              <a:ext cx="1291060" cy="356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6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 </a:t>
              </a:r>
              <a:r>
                <a:rPr lang="ru-RU" sz="6600" b="1" dirty="0" err="1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лісі</a:t>
              </a:r>
              <a:endParaRPr lang="uk-UA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32465" y="610392"/>
              <a:ext cx="1050131" cy="356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6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тихо</a:t>
              </a:r>
              <a:endParaRPr lang="uk-UA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634033" y="1734713"/>
              <a:ext cx="1996023" cy="327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 err="1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спокійно</a:t>
              </a:r>
              <a:endParaRPr lang="uk-UA" sz="6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" name="Прямая со стрелкой 5"/>
            <p:cNvCxnSpPr>
              <a:stCxn id="2" idx="3"/>
            </p:cNvCxnSpPr>
            <p:nvPr/>
          </p:nvCxnSpPr>
          <p:spPr>
            <a:xfrm>
              <a:off x="1812022" y="1330935"/>
              <a:ext cx="822011" cy="4677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>
              <a:stCxn id="2" idx="3"/>
            </p:cNvCxnSpPr>
            <p:nvPr/>
          </p:nvCxnSpPr>
          <p:spPr>
            <a:xfrm flipV="1">
              <a:off x="1812022" y="932688"/>
              <a:ext cx="919451" cy="39824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443984" y="932688"/>
              <a:ext cx="2259371" cy="6245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6000" b="1" dirty="0" err="1" smtClean="0">
                  <a:ln>
                    <a:solidFill>
                      <a:srgbClr val="002060"/>
                    </a:solidFill>
                  </a:ln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Однорідні</a:t>
              </a:r>
              <a:r>
                <a:rPr lang="ru-RU" sz="6000" b="1" dirty="0" smtClean="0">
                  <a:ln>
                    <a:solidFill>
                      <a:srgbClr val="002060"/>
                    </a:solidFill>
                  </a:ln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r>
                <a:rPr lang="ru-RU" sz="6000" b="1" dirty="0" err="1" smtClean="0">
                  <a:ln>
                    <a:solidFill>
                      <a:srgbClr val="002060"/>
                    </a:solidFill>
                  </a:ln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обставини</a:t>
              </a:r>
              <a:endParaRPr lang="uk-UA" sz="6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22637" y="907817"/>
              <a:ext cx="1017188" cy="118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_.</a:t>
              </a:r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_._._</a:t>
              </a:r>
              <a:r>
                <a:rPr lang="ru-RU" dirty="0" smtClean="0"/>
                <a:t>._._._._._.</a:t>
              </a:r>
              <a:endParaRPr lang="uk-UA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69541" y="1981485"/>
              <a:ext cx="2095004" cy="118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_._._._._._._._._._._._._._._._._._._._</a:t>
              </a:r>
              <a:endParaRPr lang="uk-UA" dirty="0"/>
            </a:p>
          </p:txBody>
        </p:sp>
      </p:grpSp>
    </p:spTree>
    <p:extLst>
      <p:ext uri="{BB962C8B-B14F-4D97-AF65-F5344CB8AC3E}">
        <p14:creationId xmlns:p14="http://schemas.microsoft.com/office/powerpoint/2010/main" val="330529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131" y="2333506"/>
            <a:ext cx="35041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Дерева</a:t>
            </a:r>
            <a:r>
              <a:rPr lang="ru-RU" dirty="0" smtClean="0"/>
              <a:t>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4156446" y="424410"/>
            <a:ext cx="30788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стрункі</a:t>
            </a:r>
            <a:endParaRPr lang="uk-UA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9153" y="2357800"/>
            <a:ext cx="265008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endParaRPr lang="uk-UA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47556" y="4928616"/>
            <a:ext cx="35411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нерухомі</a:t>
            </a:r>
            <a:endParaRPr lang="uk-UA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>
            <a:stCxn id="3" idx="3"/>
          </p:cNvCxnSpPr>
          <p:nvPr/>
        </p:nvCxnSpPr>
        <p:spPr>
          <a:xfrm>
            <a:off x="3729295" y="2995226"/>
            <a:ext cx="427151" cy="2125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3" idx="3"/>
          </p:cNvCxnSpPr>
          <p:nvPr/>
        </p:nvCxnSpPr>
        <p:spPr>
          <a:xfrm flipV="1">
            <a:off x="3729295" y="2995225"/>
            <a:ext cx="53694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3" idx="3"/>
          </p:cNvCxnSpPr>
          <p:nvPr/>
        </p:nvCxnSpPr>
        <p:spPr>
          <a:xfrm flipV="1">
            <a:off x="3729295" y="1186610"/>
            <a:ext cx="427151" cy="1808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350102" y="1749609"/>
            <a:ext cx="47001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b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</a:t>
            </a:r>
            <a:endParaRPr lang="ru-RU" sz="7200" b="1" dirty="0" smtClean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72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означення</a:t>
            </a:r>
            <a:endParaRPr lang="uk-UA" sz="7200" b="1" dirty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960" y="1459313"/>
            <a:ext cx="2864470" cy="4774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238" y="3386302"/>
            <a:ext cx="2859272" cy="48162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556" y="5891521"/>
            <a:ext cx="3413948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4292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8952" y="2705724"/>
            <a:ext cx="367337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Шукає</a:t>
            </a:r>
            <a:endParaRPr lang="uk-UA" sz="8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78734" y="848820"/>
            <a:ext cx="34515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жучків</a:t>
            </a:r>
            <a:endParaRPr lang="uk-UA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8734" y="4270248"/>
            <a:ext cx="32536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</a:t>
            </a:r>
            <a:endParaRPr lang="uk-UA" sz="8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4920" y="1883664"/>
            <a:ext cx="366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 _ _ _ _ _ _ _ _ _ _ _ _ _ _ _ _ _ _ _ _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5178734" y="5431536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 _ _ _ _ _ _ _ _ _ _ _ _ _ _ _ _ _ _ </a:t>
            </a:r>
            <a:endParaRPr lang="uk-UA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453128" y="3428999"/>
            <a:ext cx="877824" cy="1280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4432330" y="1755428"/>
            <a:ext cx="642590" cy="1673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432382" y="2300495"/>
            <a:ext cx="36787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</a:t>
            </a:r>
            <a:endParaRPr lang="ru-RU" sz="6000" b="1" dirty="0" smtClean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6000" b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додатки</a:t>
            </a:r>
            <a:endParaRPr lang="uk-UA" sz="6000" b="1" dirty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187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78710" y="2625435"/>
            <a:ext cx="320632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Зайчик</a:t>
            </a:r>
            <a:r>
              <a:rPr lang="uk-UA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72223" y="661369"/>
            <a:ext cx="26100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пробіг</a:t>
            </a:r>
            <a:endParaRPr lang="uk-UA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1822" y="2625435"/>
            <a:ext cx="12522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сів</a:t>
            </a:r>
            <a:endParaRPr lang="uk-UA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2223" y="4589501"/>
            <a:ext cx="409381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оглянувся</a:t>
            </a:r>
            <a:endParaRPr lang="uk-UA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871" y="1395625"/>
            <a:ext cx="980169" cy="19026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657" y="3067879"/>
            <a:ext cx="1126529" cy="4608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20597">
            <a:off x="4173094" y="3149587"/>
            <a:ext cx="618722" cy="21317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00600" y="1533161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</a:t>
            </a:r>
            <a:endParaRPr lang="uk-UA" dirty="0"/>
          </a:p>
        </p:txBody>
      </p:sp>
      <p:sp>
        <p:nvSpPr>
          <p:cNvPr id="12" name="TextBox 11"/>
          <p:cNvSpPr txBox="1"/>
          <p:nvPr/>
        </p:nvSpPr>
        <p:spPr>
          <a:xfrm>
            <a:off x="4800600" y="1699837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</a:t>
            </a:r>
            <a:endParaRPr lang="uk-UA" dirty="0"/>
          </a:p>
        </p:txBody>
      </p:sp>
      <p:sp>
        <p:nvSpPr>
          <p:cNvPr id="13" name="TextBox 12"/>
          <p:cNvSpPr txBox="1"/>
          <p:nvPr/>
        </p:nvSpPr>
        <p:spPr>
          <a:xfrm>
            <a:off x="5132331" y="3663903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</a:t>
            </a:r>
            <a:endParaRPr lang="uk-UA" dirty="0"/>
          </a:p>
        </p:txBody>
      </p:sp>
      <p:sp>
        <p:nvSpPr>
          <p:cNvPr id="14" name="TextBox 13"/>
          <p:cNvSpPr txBox="1"/>
          <p:nvPr/>
        </p:nvSpPr>
        <p:spPr>
          <a:xfrm>
            <a:off x="5132331" y="3505118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</a:t>
            </a:r>
            <a:endParaRPr lang="uk-UA" dirty="0"/>
          </a:p>
        </p:txBody>
      </p:sp>
      <p:sp>
        <p:nvSpPr>
          <p:cNvPr id="15" name="TextBox 14"/>
          <p:cNvSpPr txBox="1"/>
          <p:nvPr/>
        </p:nvSpPr>
        <p:spPr>
          <a:xfrm>
            <a:off x="4615928" y="5736505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</a:t>
            </a:r>
            <a:endParaRPr lang="uk-UA" dirty="0"/>
          </a:p>
        </p:txBody>
      </p:sp>
      <p:sp>
        <p:nvSpPr>
          <p:cNvPr id="16" name="TextBox 15"/>
          <p:cNvSpPr txBox="1"/>
          <p:nvPr/>
        </p:nvSpPr>
        <p:spPr>
          <a:xfrm>
            <a:off x="4615928" y="5482120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_________________________________</a:t>
            </a:r>
            <a:endParaRPr lang="uk-UA" dirty="0"/>
          </a:p>
        </p:txBody>
      </p:sp>
      <p:sp>
        <p:nvSpPr>
          <p:cNvPr id="17" name="TextBox 16"/>
          <p:cNvSpPr txBox="1"/>
          <p:nvPr/>
        </p:nvSpPr>
        <p:spPr>
          <a:xfrm>
            <a:off x="7896908" y="1935458"/>
            <a:ext cx="424032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600" b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</a:t>
            </a:r>
            <a:r>
              <a:rPr lang="ru-RU" sz="66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6600" b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присудки</a:t>
            </a:r>
            <a:endParaRPr lang="uk-UA" sz="6600" b="1" dirty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27317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8871" y="2402058"/>
            <a:ext cx="33085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Заспівали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5078">
            <a:off x="4027477" y="1903947"/>
            <a:ext cx="1298817" cy="13502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984" y="3013206"/>
            <a:ext cx="1336379" cy="11812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279160" y="2327949"/>
            <a:ext cx="260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_____________________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79449" y="1727346"/>
            <a:ext cx="25763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синички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64847" y="3580705"/>
            <a:ext cx="22404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горобці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64846" y="4057556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__________________</a:t>
            </a:r>
            <a:endParaRPr lang="uk-UA" dirty="0"/>
          </a:p>
        </p:txBody>
      </p:sp>
      <p:sp>
        <p:nvSpPr>
          <p:cNvPr id="12" name="TextBox 11"/>
          <p:cNvSpPr txBox="1"/>
          <p:nvPr/>
        </p:nvSpPr>
        <p:spPr>
          <a:xfrm>
            <a:off x="7951672" y="2278358"/>
            <a:ext cx="424032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600" b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</a:t>
            </a:r>
            <a:r>
              <a:rPr lang="ru-RU" sz="66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6600" b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підмети</a:t>
            </a:r>
            <a:endParaRPr lang="uk-UA" sz="6600" b="1" dirty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9114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8656" y="22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2850414" y="1864376"/>
            <a:ext cx="5877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Підкресліть</a:t>
            </a:r>
            <a:r>
              <a:rPr lang="ru-RU" sz="36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члени </a:t>
            </a:r>
            <a:r>
              <a:rPr lang="ru-RU" sz="3600" b="1" i="1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endParaRPr lang="uk-UA" sz="36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667130" y="594894"/>
            <a:ext cx="4905804" cy="8647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8667" y="3234267"/>
            <a:ext cx="9355666" cy="23083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3600" dirty="0" smtClean="0"/>
              <a:t>Надворі світло, тепло, </a:t>
            </a:r>
            <a:r>
              <a:rPr lang="uk-UA" sz="3600" dirty="0" err="1" smtClean="0"/>
              <a:t>сонячно</a:t>
            </a:r>
            <a:endParaRPr lang="uk-UA" sz="3600" dirty="0" smtClean="0"/>
          </a:p>
          <a:p>
            <a:r>
              <a:rPr lang="uk-UA" sz="3600" dirty="0" smtClean="0"/>
              <a:t>Мама приготувала борщ, котлети, пюре та салат.</a:t>
            </a:r>
          </a:p>
          <a:p>
            <a:r>
              <a:rPr lang="uk-UA" sz="3600" dirty="0" smtClean="0"/>
              <a:t>Тато, брат, дідусь </a:t>
            </a:r>
            <a:r>
              <a:rPr lang="uk-UA" sz="3600" smtClean="0"/>
              <a:t>люблять рибалити.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20801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4029</TotalTime>
  <Words>265</Words>
  <Application>Microsoft Office PowerPoint</Application>
  <PresentationFormat>Произвольный</PresentationFormat>
  <Paragraphs>93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TPCUSer</cp:lastModifiedBy>
  <cp:revision>182</cp:revision>
  <dcterms:created xsi:type="dcterms:W3CDTF">2020-03-30T16:46:56Z</dcterms:created>
  <dcterms:modified xsi:type="dcterms:W3CDTF">2022-04-07T11:55:01Z</dcterms:modified>
</cp:coreProperties>
</file>