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548680"/>
            <a:ext cx="7175351" cy="1793167"/>
          </a:xfrm>
        </p:spPr>
        <p:txBody>
          <a:bodyPr>
            <a:noAutofit/>
          </a:bodyPr>
          <a:lstStyle/>
          <a:p>
            <a:r>
              <a:rPr lang="uk-UA" sz="5400" dirty="0" smtClean="0"/>
              <a:t>Складання речень з однорідними членами за поданими схемами</a:t>
            </a:r>
            <a:endParaRPr lang="uk-UA" sz="5400" dirty="0"/>
          </a:p>
        </p:txBody>
      </p:sp>
    </p:spTree>
    <p:extLst>
      <p:ext uri="{BB962C8B-B14F-4D97-AF65-F5344CB8AC3E}">
        <p14:creationId xmlns:p14="http://schemas.microsoft.com/office/powerpoint/2010/main" val="4065969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45285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8</Words>
  <Application>Microsoft Office PowerPoint</Application>
  <PresentationFormat>Экран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Трек</vt:lpstr>
      <vt:lpstr>Складання речень з однорідними членами за поданими схемами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Складання речень з однорідними членами за поданими схемами</dc:title>
  <dc:creator>TPCUSer</dc:creator>
  <cp:lastModifiedBy>TPCUSer</cp:lastModifiedBy>
  <cp:revision>1</cp:revision>
  <dcterms:created xsi:type="dcterms:W3CDTF">2022-04-16T14:09:30Z</dcterms:created>
  <dcterms:modified xsi:type="dcterms:W3CDTF">2022-04-16T14:11:32Z</dcterms:modified>
</cp:coreProperties>
</file>