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70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636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41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8214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3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910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445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6624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8767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956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2357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949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9A409-477D-4FE0-BBDA-EBF7246BDA5E}" type="datetimeFigureOut">
              <a:rPr lang="uk-UA" smtClean="0"/>
              <a:pPr/>
              <a:t>19.04.2022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C4816-B839-4833-A77B-9F8F85DF449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935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cs.google.com/forms/d/e/1FAIpQLSd38Qtc4FMw6TOZrHqQLtC7a7wRijwyOCga6VYaJZmYrLib5w/viewform?usp=sf_li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29146"/>
            <a:ext cx="12192001" cy="68288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5337" y="2254778"/>
            <a:ext cx="69413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r>
              <a:rPr lang="ru-RU" sz="4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4800" b="1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8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епоширені</a:t>
            </a:r>
            <a:r>
              <a:rPr lang="ru-RU" sz="4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48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</a:t>
            </a:r>
            <a:r>
              <a:rPr lang="ru-RU" sz="4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8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endParaRPr lang="ru-RU" sz="4800" b="1" i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8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10" y="0"/>
            <a:ext cx="1218899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04854" y="436190"/>
            <a:ext cx="6640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покличні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прості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величні</a:t>
            </a:r>
            <a:endParaRPr lang="ru-RU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0278" y="1457155"/>
            <a:ext cx="490643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джерелах слова – душі криниця,</a:t>
            </a:r>
          </a:p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рідна мова – як чарівниця.</a:t>
            </a:r>
          </a:p>
          <a:p>
            <a:endPara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Звичайний приклад візьму навмисне,</a:t>
            </a:r>
          </a:p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краса ж така в нім, що серце стисне.</a:t>
            </a:r>
          </a:p>
          <a:p>
            <a:endPara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Дивися – в кличнім простім відмінку:</a:t>
            </a:r>
          </a:p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«Ой не стелися, </a:t>
            </a:r>
            <a:r>
              <a:rPr lang="uk-UA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барвінку…»</a:t>
            </a:r>
          </a:p>
          <a:p>
            <a:endPara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Одвертий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кличний – немов дитинний,</a:t>
            </a:r>
          </a:p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музичний, зичний та ще й гостинний.</a:t>
            </a:r>
          </a:p>
          <a:p>
            <a:endPara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Вживеш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 усно чи на папері –</a:t>
            </a:r>
          </a:p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 у світлицю відчиниш двері.</a:t>
            </a:r>
          </a:p>
          <a:p>
            <a:endParaRPr lang="uk-UA" sz="12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8490742" y="5711883"/>
            <a:ext cx="29057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Дмитро Білоус</a:t>
            </a:r>
            <a:endParaRPr lang="uk-UA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2136" y="1443841"/>
            <a:ext cx="44500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 щире, душевне, щедре –</a:t>
            </a:r>
          </a:p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Василю, Павле, Іване, Петре!</a:t>
            </a:r>
          </a:p>
          <a:p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так сердечно, і так ласкаво –</a:t>
            </a:r>
          </a:p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Наталю, Лесю а чи Любаво!</a:t>
            </a:r>
          </a:p>
          <a:p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зборів, сходки відкрито й радо –</a:t>
            </a:r>
          </a:p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товариство а чи громадо!</a:t>
            </a:r>
          </a:p>
          <a:p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найсвятіше душа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приємле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Вкраїно, кохана земле,</a:t>
            </a:r>
          </a:p>
          <a:p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ти, сивий Дніпре, і ти, Дунаю,–</a:t>
            </a:r>
          </a:p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миліших серцю звертань не знаю.</a:t>
            </a:r>
          </a:p>
        </p:txBody>
      </p:sp>
    </p:spTree>
    <p:extLst>
      <p:ext uri="{BB962C8B-B14F-4D97-AF65-F5344CB8AC3E}">
        <p14:creationId xmlns:p14="http://schemas.microsoft.com/office/powerpoint/2010/main" val="13944639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93306"/>
            <a:ext cx="12192000" cy="69513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8145" y="336044"/>
            <a:ext cx="1034180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слово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endParaRPr lang="ru-RU" sz="4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словосполучення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до кого </a:t>
            </a:r>
          </a:p>
          <a:p>
            <a:pPr algn="ctr"/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звертаються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мовленні</a:t>
            </a:r>
            <a:endParaRPr lang="uk-UA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9796" y="3060441"/>
            <a:ext cx="49325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Непоширені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слово!</a:t>
            </a:r>
          </a:p>
          <a:p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Друже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4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35283" y="3060441"/>
            <a:ext cx="47866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два і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Дорогі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друзі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4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577700" y="2338293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Стрелка вниз 6"/>
          <p:cNvSpPr/>
          <p:nvPr/>
        </p:nvSpPr>
        <p:spPr>
          <a:xfrm>
            <a:off x="7875037" y="2338293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86" y="4432427"/>
            <a:ext cx="1404700" cy="17730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076" y="5065239"/>
            <a:ext cx="2438461" cy="128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94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10" y="0"/>
            <a:ext cx="1203158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9838" y="279917"/>
            <a:ext cx="976395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Сонце</a:t>
            </a:r>
            <a:r>
              <a:rPr lang="ru-RU" sz="66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6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зійди</a:t>
            </a:r>
            <a:r>
              <a:rPr lang="ru-RU" sz="66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 горою. </a:t>
            </a:r>
          </a:p>
          <a:p>
            <a:r>
              <a:rPr lang="ru-RU" sz="6600" b="1" i="1" u="sng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Непоширене</a:t>
            </a:r>
            <a:r>
              <a:rPr lang="ru-RU" sz="6600" b="1" i="1" u="sng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i="1" u="sng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endParaRPr lang="uk-UA" sz="6600" b="1" i="1" u="sng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061127"/>
            <a:ext cx="1087015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Любі</a:t>
            </a:r>
            <a:r>
              <a:rPr lang="ru-RU" sz="66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66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6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вивчайте</a:t>
            </a:r>
            <a:r>
              <a:rPr lang="ru-RU" sz="66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endParaRPr lang="ru-RU" sz="6600" b="1" dirty="0" smtClean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6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66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66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  <a:p>
            <a:r>
              <a:rPr lang="ru-RU" sz="6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i="1" u="sng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6600" b="1" i="1" u="sng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оширене</a:t>
            </a:r>
            <a:r>
              <a:rPr lang="ru-RU" sz="6600" b="1" i="1" u="sng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i="1" u="sng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endParaRPr lang="uk-UA" sz="6600" b="1" i="1" u="sng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9347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10" y="0"/>
            <a:ext cx="1203158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16991" y="301752"/>
            <a:ext cx="105580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умовне</a:t>
            </a:r>
            <a:r>
              <a:rPr lang="ru-RU" sz="5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позначення</a:t>
            </a:r>
            <a:r>
              <a:rPr lang="ru-RU" sz="5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endParaRPr lang="uk-UA" sz="54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6935" y="1526834"/>
            <a:ext cx="48781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endParaRPr lang="uk-UA" sz="6000" b="1" u="sng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3260" y="2575059"/>
            <a:ext cx="9422644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Іменник</a:t>
            </a:r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Кличного</a:t>
            </a:r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відмінку</a:t>
            </a:r>
            <a:endParaRPr lang="ru-RU" sz="4400" b="1" dirty="0" smtClean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Кличний</a:t>
            </a:r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відмінок</a:t>
            </a:r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</a:t>
            </a:r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особу, </a:t>
            </a:r>
          </a:p>
          <a:p>
            <a:pPr algn="ctr"/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звертаються</a:t>
            </a:r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44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івчино</a:t>
            </a:r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юначе</a:t>
            </a:r>
            <a:r>
              <a:rPr lang="ru-RU" sz="4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тату</a:t>
            </a:r>
            <a:endParaRPr lang="uk-UA" sz="44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46" y="3545633"/>
            <a:ext cx="2220178" cy="2797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820" y="3726412"/>
            <a:ext cx="1905325" cy="261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2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7" y="0"/>
            <a:ext cx="1203350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56053" y="253420"/>
            <a:ext cx="7040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реченні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синтаксична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3354" y="1554480"/>
            <a:ext cx="107420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Є ЧЛЕНОМ РЕЧЕННЯ</a:t>
            </a:r>
            <a:endParaRPr lang="uk-UA" sz="6600" b="1" u="sng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488" y="2294547"/>
            <a:ext cx="4026576" cy="456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813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7" y="0"/>
            <a:ext cx="1203350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39338" y="286464"/>
            <a:ext cx="651332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ЗАЙМЕННИКИ</a:t>
            </a:r>
            <a:endParaRPr lang="uk-UA" sz="6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0160" y="1495354"/>
            <a:ext cx="283109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600" b="1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dirty="0" smtClean="0"/>
              <a:t>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8010144" y="1600200"/>
            <a:ext cx="283122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endParaRPr lang="uk-UA" sz="166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4938" y="4299786"/>
            <a:ext cx="100356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Є ЗВЕРТАННЯМ!!!</a:t>
            </a:r>
            <a:endParaRPr lang="uk-UA" sz="7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3317748" y="1447168"/>
            <a:ext cx="422148" cy="80225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трелка вниз 7"/>
          <p:cNvSpPr/>
          <p:nvPr/>
        </p:nvSpPr>
        <p:spPr>
          <a:xfrm>
            <a:off x="8577072" y="1447168"/>
            <a:ext cx="438912" cy="80225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трелка вниз 8"/>
          <p:cNvSpPr/>
          <p:nvPr/>
        </p:nvSpPr>
        <p:spPr>
          <a:xfrm rot="19551404">
            <a:off x="4257293" y="3429000"/>
            <a:ext cx="484632" cy="978408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низ 9"/>
          <p:cNvSpPr/>
          <p:nvPr/>
        </p:nvSpPr>
        <p:spPr>
          <a:xfrm rot="2239440">
            <a:off x="7432548" y="3429000"/>
            <a:ext cx="484632" cy="978408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9882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7" y="0"/>
            <a:ext cx="1203350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38413" y="338096"/>
            <a:ext cx="71665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Складіть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запишіть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подані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виступають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звертань</a:t>
            </a:r>
            <a:endParaRPr lang="uk-UA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8191" y="2589805"/>
            <a:ext cx="116156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</a:t>
            </a:r>
            <a:r>
              <a:rPr lang="ru-RU" sz="6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мама, </a:t>
            </a:r>
            <a:r>
              <a:rPr lang="ru-RU" sz="60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6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ідна</a:t>
            </a:r>
            <a:r>
              <a:rPr lang="ru-RU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домівка</a:t>
            </a:r>
            <a:r>
              <a:rPr lang="ru-RU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бабуся</a:t>
            </a:r>
            <a:endParaRPr lang="uk-UA" sz="6000" b="1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768" y="3526972"/>
            <a:ext cx="4097210" cy="283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8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7" y="0"/>
            <a:ext cx="1203350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10568" y="388900"/>
            <a:ext cx="89580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Простежте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відтінок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реченні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5114" y="1761712"/>
            <a:ext cx="849290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Доню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малюєш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доню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малюєш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малюєш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доню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5768" y="41696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25543" y="4304580"/>
            <a:ext cx="3360638" cy="1987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395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7" y="0"/>
            <a:ext cx="1203350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15944" y="263123"/>
            <a:ext cx="3057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Вправа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452</a:t>
            </a:r>
            <a:endParaRPr lang="uk-UA" sz="4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0750" y="1295687"/>
            <a:ext cx="11410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Перебудуйте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так, </a:t>
            </a:r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підмети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звертаннями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1200" y="2151727"/>
            <a:ext cx="1092959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Оленка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забуває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допомагати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мамі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Розганяє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хмари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вітер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Зачарувала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пісня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мою душу. </a:t>
            </a:r>
          </a:p>
          <a:p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рідного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краю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летить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хвилями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40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821" y="4425697"/>
            <a:ext cx="3029434" cy="217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8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7" y="0"/>
            <a:ext cx="1203350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0582" y="569793"/>
            <a:ext cx="1120422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відсутніх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до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endParaRPr lang="ru-RU" sz="4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риторичними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звертаннями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вживаються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привернути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них </a:t>
            </a:r>
          </a:p>
          <a:p>
            <a:pPr algn="ctr"/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243" y="3828527"/>
            <a:ext cx="11705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Шевченку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Відгук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твоїх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чуєш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нашім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слові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79002" y="5179047"/>
            <a:ext cx="2925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3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Рильський</a:t>
            </a:r>
            <a:endParaRPr lang="uk-UA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5937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7" y="0"/>
            <a:ext cx="1203350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56053" y="253420"/>
            <a:ext cx="7040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Виконайте тест за посиланням:</a:t>
            </a:r>
            <a:endParaRPr lang="ru-RU" sz="4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3354" y="1554480"/>
            <a:ext cx="1847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sz="6600" b="1" u="sng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488" y="2294547"/>
            <a:ext cx="4026576" cy="456345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28800" y="2011680"/>
            <a:ext cx="731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hlinkClick r:id="rId4"/>
              </a:rPr>
              <a:t>https://docs.google.com/forms/d/e/1FAIpQLSd38Qtc4FMw6TOZrHqQLtC7a7wRijwyOCga6VYaJZmYrLib5w/viewform?usp=sf_link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7813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389</Words>
  <Application>Microsoft Office PowerPoint</Application>
  <PresentationFormat>Произвольный</PresentationFormat>
  <Paragraphs>81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TPCUSer</cp:lastModifiedBy>
  <cp:revision>19</cp:revision>
  <dcterms:created xsi:type="dcterms:W3CDTF">2020-04-12T07:11:42Z</dcterms:created>
  <dcterms:modified xsi:type="dcterms:W3CDTF">2022-04-19T15:00:51Z</dcterms:modified>
</cp:coreProperties>
</file>