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4" r:id="rId8"/>
    <p:sldId id="259" r:id="rId9"/>
    <p:sldId id="260" r:id="rId10"/>
    <p:sldId id="261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762" y="-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1628800"/>
            <a:ext cx="777686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Складання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характеристики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знайомої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або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відомої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людини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з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використанням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прикметників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у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різних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відмінкових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формах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8245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 зовнішності людини </a:t>
            </a:r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словесний портрет, зображення людини </a:t>
            </a:r>
            <a:r>
              <a:rPr lang="uk-UA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мовними</a:t>
            </a:r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засобами.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667" y="3665781"/>
            <a:ext cx="10795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847740"/>
            <a:ext cx="1652587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3568" y="476672"/>
            <a:ext cx="7848872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865751"/>
            <a:ext cx="8229600" cy="4525963"/>
          </a:xfrm>
        </p:spPr>
        <p:txBody>
          <a:bodyPr/>
          <a:lstStyle/>
          <a:p>
            <a:r>
              <a:rPr lang="uk-UA" dirty="0" smtClean="0"/>
              <a:t>В </a:t>
            </a:r>
            <a:r>
              <a:rPr lang="uk-UA" b="1" i="1" dirty="0" smtClean="0"/>
              <a:t>описі зовнішності людини </a:t>
            </a:r>
            <a:r>
              <a:rPr lang="uk-UA" dirty="0" smtClean="0"/>
              <a:t>перераховуємо </a:t>
            </a:r>
            <a:r>
              <a:rPr lang="uk-UA" i="1" u="sng" dirty="0" smtClean="0"/>
              <a:t>суттєві ознаки </a:t>
            </a:r>
            <a:r>
              <a:rPr lang="uk-UA" u="sng" dirty="0" smtClean="0"/>
              <a:t>й </a:t>
            </a:r>
            <a:r>
              <a:rPr lang="uk-UA" i="1" u="sng" dirty="0" smtClean="0"/>
              <a:t>властивості</a:t>
            </a:r>
            <a:r>
              <a:rPr lang="uk-UA" dirty="0" smtClean="0"/>
              <a:t>, які дають змогу одержати чітке уявлення про людину й відрізнити її від інших. Зокрема, </a:t>
            </a:r>
            <a:r>
              <a:rPr lang="uk-UA" b="1" dirty="0" smtClean="0"/>
              <a:t>звертаємо увагу </a:t>
            </a:r>
            <a:r>
              <a:rPr lang="uk-UA" dirty="0" smtClean="0"/>
              <a:t>на її вік, риси обличчя, колір очей та волосся, поставу, одяг, манеру говорити, ходу, жести тощо.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84663"/>
            <a:ext cx="1652587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515" y="692696"/>
            <a:ext cx="10858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три описи зовнішності людей.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uk-UA" sz="2800" dirty="0" smtClean="0"/>
              <a:t>Загубився хлопчик шести років. Звати Сергієм. Волосся світле. Очі сірі. Одягнений у спортивні штани світло-синього кольору та куртку зеленого кольору. На верхній губі невелика родимка. Тих, хто знає про місцезнаходження дитини, просимо повідомити за телефоном 102.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Основними ознаками людей </a:t>
            </a:r>
            <a:r>
              <a:rPr lang="uk-UA" sz="2800" dirty="0" err="1" smtClean="0"/>
              <a:t>європеїдної</a:t>
            </a:r>
            <a:r>
              <a:rPr lang="uk-UA" sz="2800" dirty="0" smtClean="0"/>
              <a:t> раси є колір шкіри, прямий розріз очей, слабо випнуті вилиці, переважно витке волосся темного, каштанового, русого й білявого кольорів, відносно вузькі ніс і губи.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420888"/>
            <a:ext cx="1054100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05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112" y="404664"/>
            <a:ext cx="8059352" cy="6168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 smtClean="0"/>
              <a:t>3. На початку жовтня ледве помітною лісовою стежкою, яка звивалася між старезних дубів, ішла дівчинка років тринадцяти. На ній була картата новенька кофтинка, синя спідниця й біла хустинка, як терен-цвіт. І ця хустинка різко відтіняла чорні </a:t>
            </a:r>
            <a:r>
              <a:rPr lang="uk-UA" sz="2800" dirty="0" err="1" smtClean="0"/>
              <a:t>чорні</a:t>
            </a:r>
            <a:r>
              <a:rPr lang="uk-UA" sz="2800" dirty="0" smtClean="0"/>
              <a:t> брови дівчинки, її засмагле обличчя й світлі очі. Такі світлі й зелені, що в темряві вони, мабуть, блимають, як світлячки. Її кругле, ніжне підборіддя схоже було на яблуко, а припечений сонцем кирпатенький ніс скидався на жовту лісову грушку, яка вистигла проти сонця аж на самісінькій верхівці дерева.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64904"/>
            <a:ext cx="671381" cy="94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24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Поміркуйте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147248" cy="478539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800" dirty="0" smtClean="0"/>
              <a:t>Який  текст відрізняється від інших емоційним забарвленням?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У якому тексті ознаки зовнішності людини передано за допомогою художніх засобів (епітетів, порівняння тощо)?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До якого стилю мовлення належить кожен опис?</a:t>
            </a:r>
            <a:endParaRPr lang="ru-RU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764704"/>
            <a:ext cx="1054100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78" y="4437112"/>
            <a:ext cx="1568516" cy="16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Коло думок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dirty="0" smtClean="0"/>
              <a:t>Поміркуйте , чим художній опис зовнішності людини відрізняється від наукового(ділового).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78088"/>
            <a:ext cx="2592288" cy="2887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637" y="863216"/>
            <a:ext cx="10858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99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uk-UA" sz="3200" dirty="0" smtClean="0"/>
              <a:t>Опис зовнішності людини може бути </a:t>
            </a:r>
            <a:r>
              <a:rPr lang="uk-UA" sz="3200" b="1" dirty="0" smtClean="0"/>
              <a:t>діловим, науковим або художнім.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7499176" cy="4857403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/>
              <a:t>Науковий і діловий </a:t>
            </a:r>
            <a:r>
              <a:rPr lang="uk-UA" sz="2800" dirty="0" smtClean="0"/>
              <a:t>описи вимагають високого ступеня точності. У них необхідно назвати всі суттєві ознаки зовнішності людини в логічній послідовності. Такі описи є стислими й конкретними.</a:t>
            </a:r>
          </a:p>
          <a:p>
            <a:r>
              <a:rPr lang="uk-UA" sz="2800" b="1" dirty="0" smtClean="0"/>
              <a:t>Діловий</a:t>
            </a:r>
            <a:r>
              <a:rPr lang="uk-UA" sz="2800" dirty="0" smtClean="0"/>
              <a:t> опис використовують, наприклад, під час розшуку людини. Опис зовнішності представника певної етнічної групи (папуаса, негра чи </a:t>
            </a:r>
            <a:r>
              <a:rPr lang="uk-UA" sz="2800" dirty="0" err="1" smtClean="0"/>
              <a:t>слов</a:t>
            </a:r>
            <a:r>
              <a:rPr lang="en-US" sz="2800" dirty="0" smtClean="0"/>
              <a:t>`</a:t>
            </a:r>
            <a:r>
              <a:rPr lang="uk-UA" sz="2800" dirty="0" err="1" smtClean="0"/>
              <a:t>янина</a:t>
            </a:r>
            <a:r>
              <a:rPr lang="uk-UA" sz="2800" dirty="0" smtClean="0"/>
              <a:t>) в енциклопедії буде </a:t>
            </a:r>
            <a:r>
              <a:rPr lang="uk-UA" sz="2800" b="1" dirty="0" smtClean="0"/>
              <a:t>науковим.</a:t>
            </a:r>
            <a:endParaRPr lang="ru-RU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140968"/>
            <a:ext cx="1110170" cy="13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910" y="1124744"/>
            <a:ext cx="10858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5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Портрет літературного героя є прикладом </a:t>
            </a:r>
            <a:r>
              <a:rPr lang="uk-UA" b="1" dirty="0" smtClean="0"/>
              <a:t>художнього</a:t>
            </a:r>
            <a:r>
              <a:rPr lang="uk-UA" dirty="0" smtClean="0"/>
              <a:t> опису. У художньому описі кожен змальовує зовнішність людини дещо по-своєму, так, якою бачить її сам. У такому описі широко використовують різноманітні художні засоби(епітети, порівняння, метафори, пестливі слова тощо).Не </a:t>
            </a:r>
            <a:r>
              <a:rPr lang="uk-UA" dirty="0" err="1" smtClean="0"/>
              <a:t>обов</a:t>
            </a:r>
            <a:r>
              <a:rPr lang="en-US" dirty="0" smtClean="0"/>
              <a:t>`</a:t>
            </a:r>
            <a:r>
              <a:rPr lang="uk-UA" dirty="0" err="1" smtClean="0"/>
              <a:t>язково</a:t>
            </a:r>
            <a:r>
              <a:rPr lang="uk-UA" dirty="0" smtClean="0"/>
              <a:t> називати всі ознаки зовнішності. Головне – дати яскраве уявлення про людину, передати через опис своє ставлення до неї.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659" y="404664"/>
            <a:ext cx="117584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223" y="3645024"/>
            <a:ext cx="10858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55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902882"/>
              </p:ext>
            </p:extLst>
          </p:nvPr>
        </p:nvGraphicFramePr>
        <p:xfrm>
          <a:off x="34210" y="23863"/>
          <a:ext cx="9109789" cy="68744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5783"/>
                <a:gridCol w="7864006"/>
              </a:tblGrid>
              <a:tr h="423909"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Словник портретної лексики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2956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Обличчя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Симпатичне, ніжне,  продовгувате, кругловиде, худорляве, повне, бліде,</a:t>
                      </a:r>
                      <a:r>
                        <a:rPr lang="uk-UA" sz="1800" baseline="0" dirty="0" smtClean="0"/>
                        <a:t> засмагле, стомлене, радісне, добре, відкрите</a:t>
                      </a:r>
                      <a:endParaRPr lang="ru-RU" sz="1800" dirty="0"/>
                    </a:p>
                  </a:txBody>
                  <a:tcPr/>
                </a:tc>
              </a:tr>
              <a:tr h="529900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Очі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Блакитні, чорні, ясні, сяючі, веселі, розумні, лагідні, привітні, добрі, , глибоко запалі, виразні, великі, малі, вузькі</a:t>
                      </a:r>
                      <a:endParaRPr lang="ru-RU" sz="1800" dirty="0"/>
                    </a:p>
                  </a:txBody>
                  <a:tcPr/>
                </a:tc>
              </a:tr>
              <a:tr h="598852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Погляд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Веселий, привітний, злий, сумний, спокійний, уважний,</a:t>
                      </a:r>
                      <a:r>
                        <a:rPr lang="uk-UA" sz="1800" baseline="0" dirty="0" smtClean="0"/>
                        <a:t> задумливий, проникливий, замріяний, байдужий, глибокий, сповнений доброти</a:t>
                      </a:r>
                      <a:endParaRPr lang="ru-RU" sz="18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Ніс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Тонкий, товстий, довгий, невеликий, кирпатий, широкий, прямий, рівний, маленький, з горбинкою</a:t>
                      </a:r>
                      <a:endParaRPr lang="ru-RU" sz="1800" dirty="0"/>
                    </a:p>
                  </a:txBody>
                  <a:tcPr/>
                </a:tc>
              </a:tr>
              <a:tr h="573008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Волосся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Темне, русяве, золотаве, біляве, пшеничне, сиве, коротке, довге, пряме, хвилясте, пишне</a:t>
                      </a:r>
                      <a:endParaRPr lang="ru-RU" sz="1800" dirty="0"/>
                    </a:p>
                  </a:txBody>
                  <a:tcPr/>
                </a:tc>
              </a:tr>
              <a:tr h="42390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Рот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Маленький, невеликий, широкий, красивий</a:t>
                      </a:r>
                      <a:endParaRPr lang="ru-RU" sz="1800" dirty="0"/>
                    </a:p>
                  </a:txBody>
                  <a:tcPr/>
                </a:tc>
              </a:tr>
              <a:tr h="42390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Зуби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Білі, рівні, рідкі, криві, щербаті</a:t>
                      </a:r>
                      <a:endParaRPr lang="ru-RU" sz="1800" dirty="0"/>
                    </a:p>
                  </a:txBody>
                  <a:tcPr/>
                </a:tc>
              </a:tr>
              <a:tr h="42390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Губи</a:t>
                      </a:r>
                      <a:r>
                        <a:rPr lang="uk-UA" sz="1800" baseline="0" dirty="0" smtClean="0"/>
                        <a:t>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Повні, тонкі, вузькі, красиво окреслені, маленькі, бліді</a:t>
                      </a:r>
                      <a:endParaRPr lang="ru-RU" sz="1800" dirty="0"/>
                    </a:p>
                  </a:txBody>
                  <a:tcPr/>
                </a:tc>
              </a:tr>
              <a:tr h="59436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Брови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Тонкі, широкі, ледь помітні,</a:t>
                      </a:r>
                      <a:r>
                        <a:rPr lang="uk-UA" sz="1800" baseline="0" dirty="0" smtClean="0"/>
                        <a:t> кошлаті, кострубаті, насуплені, густі, чорні, світлі, темні</a:t>
                      </a:r>
                      <a:endParaRPr lang="ru-RU" sz="1800" dirty="0"/>
                    </a:p>
                  </a:txBody>
                  <a:tcPr/>
                </a:tc>
              </a:tr>
              <a:tr h="42390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Руки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Тендітні, красиві, натруджені, умілі, ніжні, цупкі</a:t>
                      </a:r>
                      <a:endParaRPr lang="ru-RU" sz="1800" dirty="0"/>
                    </a:p>
                  </a:txBody>
                  <a:tcPr/>
                </a:tc>
              </a:tr>
              <a:tr h="423909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Постава</a:t>
                      </a:r>
                      <a:r>
                        <a:rPr lang="uk-UA" sz="1800" baseline="0" dirty="0" smtClean="0"/>
                        <a:t>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Високий, низький, атлетичної статури,</a:t>
                      </a:r>
                      <a:r>
                        <a:rPr lang="uk-UA" sz="1800" baseline="0" dirty="0" smtClean="0"/>
                        <a:t> широкоплечий, стрункий, кремезний, середнього зросту, тендітний, огрядний, худорлявий, неповороткий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3518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95130" y="404664"/>
            <a:ext cx="7891669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 </a:t>
            </a:r>
            <a:r>
              <a:rPr lang="uk-UA" sz="2800" b="1" i="1" dirty="0" smtClean="0"/>
              <a:t>За поданим планом складіть  художній опис зовнішності добре знайомої вам людини.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Хто ця людина? (Зачин.)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Що найперше впадає у вічі в її зовнішності?</a:t>
            </a:r>
          </a:p>
          <a:p>
            <a:pPr marL="0" indent="0">
              <a:buNone/>
            </a:pPr>
            <a:r>
              <a:rPr lang="uk-UA" sz="2800" dirty="0" smtClean="0"/>
              <a:t>     а) зріст, постава, хода, міміка, жести;</a:t>
            </a:r>
          </a:p>
          <a:p>
            <a:pPr marL="0" indent="0">
              <a:buNone/>
            </a:pPr>
            <a:r>
              <a:rPr lang="uk-UA" sz="2800" dirty="0"/>
              <a:t> </a:t>
            </a:r>
            <a:r>
              <a:rPr lang="uk-UA" sz="2800" dirty="0" smtClean="0"/>
              <a:t>    б) риси обличчя, очі, погляд, губи, ніс, рот тощо;</a:t>
            </a:r>
          </a:p>
          <a:p>
            <a:pPr marL="0" indent="0">
              <a:buNone/>
            </a:pPr>
            <a:r>
              <a:rPr lang="uk-UA" sz="2800" dirty="0" smtClean="0"/>
              <a:t>     в) волосся, зачіска;</a:t>
            </a:r>
          </a:p>
          <a:p>
            <a:pPr marL="0" indent="0">
              <a:buNone/>
            </a:pPr>
            <a:r>
              <a:rPr lang="uk-UA" sz="2800" dirty="0" smtClean="0"/>
              <a:t>     г) одяг.</a:t>
            </a:r>
          </a:p>
          <a:p>
            <a:pPr marL="0" indent="0">
              <a:buNone/>
            </a:pPr>
            <a:r>
              <a:rPr lang="uk-UA" sz="2800" dirty="0" smtClean="0"/>
              <a:t>4. Загальне враження, висновок про людину, зовнішність якої описуємо.(Кінцівка.)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429000"/>
            <a:ext cx="10858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0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Домашнє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завдання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endParaRPr lang="ru-RU" i="1" dirty="0"/>
          </a:p>
          <a:p>
            <a:pPr marL="0" indent="0" algn="ctr">
              <a:buNone/>
            </a:pPr>
            <a:r>
              <a:rPr lang="ru-RU" i="1" dirty="0" err="1" smtClean="0"/>
              <a:t>Використовуючи</a:t>
            </a:r>
            <a:r>
              <a:rPr lang="ru-RU" i="1" dirty="0" smtClean="0"/>
              <a:t> </a:t>
            </a:r>
            <a:r>
              <a:rPr lang="ru-RU" i="1" dirty="0" err="1"/>
              <a:t>теоретичний</a:t>
            </a:r>
            <a:r>
              <a:rPr lang="ru-RU" i="1" dirty="0"/>
              <a:t> </a:t>
            </a:r>
            <a:r>
              <a:rPr lang="ru-RU" i="1" dirty="0" err="1"/>
              <a:t>матеріал</a:t>
            </a:r>
            <a:r>
              <a:rPr lang="ru-RU" i="1" dirty="0"/>
              <a:t>, </a:t>
            </a:r>
            <a:r>
              <a:rPr lang="ru-RU" i="1" dirty="0" smtClean="0"/>
              <a:t>та </a:t>
            </a:r>
            <a:r>
              <a:rPr lang="ru-RU" i="1" dirty="0" err="1" smtClean="0"/>
              <a:t>прикметники</a:t>
            </a:r>
            <a:r>
              <a:rPr lang="ru-RU" i="1" dirty="0" smtClean="0"/>
              <a:t> у </a:t>
            </a:r>
            <a:r>
              <a:rPr lang="ru-RU" i="1" dirty="0" err="1" smtClean="0"/>
              <a:t>різних</a:t>
            </a:r>
            <a:r>
              <a:rPr lang="ru-RU" i="1" dirty="0" smtClean="0"/>
              <a:t> </a:t>
            </a:r>
            <a:r>
              <a:rPr lang="ru-RU" i="1" dirty="0" err="1" smtClean="0"/>
              <a:t>відмінкових</a:t>
            </a:r>
            <a:r>
              <a:rPr lang="ru-RU" i="1" dirty="0" smtClean="0"/>
              <a:t> формах </a:t>
            </a:r>
            <a:r>
              <a:rPr lang="ru-RU" i="1" dirty="0" err="1" smtClean="0"/>
              <a:t>написати</a:t>
            </a:r>
            <a:r>
              <a:rPr lang="ru-RU" i="1" dirty="0" smtClean="0"/>
              <a:t> </a:t>
            </a:r>
            <a:r>
              <a:rPr lang="ru-RU" i="1" dirty="0" err="1"/>
              <a:t>твір-опис</a:t>
            </a:r>
            <a:r>
              <a:rPr lang="ru-RU" i="1" dirty="0"/>
              <a:t> </a:t>
            </a:r>
            <a:r>
              <a:rPr lang="ru-RU" i="1" dirty="0" err="1" smtClean="0"/>
              <a:t>зовнішності</a:t>
            </a:r>
            <a:r>
              <a:rPr lang="ru-RU" i="1" dirty="0" smtClean="0"/>
              <a:t> добре </a:t>
            </a:r>
            <a:r>
              <a:rPr lang="ru-RU" i="1" dirty="0" err="1" smtClean="0"/>
              <a:t>знайомої</a:t>
            </a:r>
            <a:r>
              <a:rPr lang="ru-RU" i="1" dirty="0" smtClean="0"/>
              <a:t> </a:t>
            </a:r>
            <a:r>
              <a:rPr lang="ru-RU" i="1" dirty="0" err="1" smtClean="0"/>
              <a:t>людини</a:t>
            </a:r>
            <a:r>
              <a:rPr lang="ru-RU" i="1" dirty="0" smtClean="0"/>
              <a:t> </a:t>
            </a:r>
            <a:r>
              <a:rPr lang="ru-RU" i="1" dirty="0"/>
              <a:t>в </a:t>
            </a:r>
            <a:r>
              <a:rPr lang="ru-RU" i="1" dirty="0" err="1"/>
              <a:t>художньому</a:t>
            </a:r>
            <a:r>
              <a:rPr lang="ru-RU" i="1" dirty="0"/>
              <a:t> </a:t>
            </a:r>
            <a:r>
              <a:rPr lang="ru-RU" i="1" dirty="0" err="1"/>
              <a:t>стилі</a:t>
            </a:r>
            <a:r>
              <a:rPr lang="ru-RU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289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FAC08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773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Прочитайте три описи зовнішності людей.</vt:lpstr>
      <vt:lpstr>Презентация PowerPoint</vt:lpstr>
      <vt:lpstr>Поміркуйте </vt:lpstr>
      <vt:lpstr>Коло думок </vt:lpstr>
      <vt:lpstr>Опис зовнішності людини може бути діловим, науковим або художнім.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TPCUSer</cp:lastModifiedBy>
  <cp:revision>37</cp:revision>
  <dcterms:created xsi:type="dcterms:W3CDTF">2013-08-18T07:43:00Z</dcterms:created>
  <dcterms:modified xsi:type="dcterms:W3CDTF">2022-04-05T13:36:29Z</dcterms:modified>
</cp:coreProperties>
</file>