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65" r:id="rId2"/>
    <p:sldMasterId id="2147483785" r:id="rId3"/>
    <p:sldMasterId id="2147483830" r:id="rId4"/>
  </p:sldMasterIdLst>
  <p:sldIdLst>
    <p:sldId id="328" r:id="rId5"/>
    <p:sldId id="321" r:id="rId6"/>
    <p:sldId id="285" r:id="rId7"/>
    <p:sldId id="288" r:id="rId8"/>
    <p:sldId id="294" r:id="rId9"/>
    <p:sldId id="295" r:id="rId10"/>
    <p:sldId id="316" r:id="rId11"/>
    <p:sldId id="307" r:id="rId12"/>
    <p:sldId id="302" r:id="rId13"/>
    <p:sldId id="317" r:id="rId14"/>
    <p:sldId id="303" r:id="rId15"/>
    <p:sldId id="311" r:id="rId16"/>
    <p:sldId id="296" r:id="rId17"/>
    <p:sldId id="30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man Old Style" pitchFamily="18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2A86E05-90A3-4277-BAF8-52116A9435E0}" type="datetimeFigureOut">
              <a:rPr lang="ru-RU" smtClean="0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fld id="{1DBEEC50-011A-409B-91CB-4D59D940E5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2" descr="День госслужбі+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lenta copy white"/>
          <p:cNvPicPr>
            <a:picLocks noChangeAspect="1" noChangeArrowheads="1"/>
          </p:cNvPicPr>
          <p:nvPr/>
        </p:nvPicPr>
        <p:blipFill>
          <a:blip r:embed="rId1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/>
          <a:stretch>
            <a:fillRect/>
          </a:stretch>
        </p:blipFill>
        <p:spPr bwMode="auto">
          <a:xfrm>
            <a:off x="0" y="71438"/>
            <a:ext cx="9144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6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            ЧИСЛІВНИК.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ЗАГАЛЬНЕ     ЗНАЧЕННЯ, МОРФОЛОГІЧНІ   ОЗНАКИ, СИНТАКСИЧНА РОЛЬ.</a:t>
            </a:r>
            <a:endParaRPr lang="ru-RU" sz="4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33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52736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Запам'ятайте, що цифрами учні користуються на уроках математики, а на уроках мови числівники записують словами.</a:t>
            </a:r>
            <a:endParaRPr lang="uk-UA" sz="4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16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484784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ЗАГАЛЬНЕ ЗНАЧЕННЯ</a:t>
            </a:r>
          </a:p>
          <a:p>
            <a:endParaRPr lang="ru-RU" sz="3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ЧИСЛІВНИК </a:t>
            </a:r>
            <a:r>
              <a:rPr lang="uk-UA" sz="3200" b="1" dirty="0" smtClean="0">
                <a:latin typeface="Arial" pitchFamily="34" charset="0"/>
                <a:cs typeface="Arial" pitchFamily="34" charset="0"/>
              </a:rPr>
              <a:t>— це     самостійна  частина мови, що означає число, кількість предметів або порядок їх   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при лічбі й відповідає на питання 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скільки? котрий? 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НАПРИКЛАД: </a:t>
            </a:r>
            <a:r>
              <a:rPr lang="uk-UA" sz="32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нуль, три, двадцять    </a:t>
            </a:r>
          </a:p>
          <a:p>
            <a:r>
              <a:rPr lang="uk-UA" sz="32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      чотири, семеро, п’ятий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32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50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556792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 smtClean="0"/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 ЗНАЧЕННЯМ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числівники поділяють на дві групи</a:t>
            </a:r>
            <a:r>
              <a:rPr lang="uk-UA" sz="36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uk-UA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кількісні,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порядкові</a:t>
            </a:r>
            <a:r>
              <a:rPr lang="uk-UA" sz="3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3789040"/>
            <a:ext cx="3672408" cy="283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62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5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КІЛЬКІСНІ ЧИСЛІВНИКИ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означають число чи кількість предметів і відповідають на питання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скільки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? 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НАПРИКЛАД: </a:t>
            </a:r>
            <a:r>
              <a:rPr lang="uk-U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одинадцять, дев’яносто.</a:t>
            </a:r>
          </a:p>
          <a:p>
            <a:endParaRPr lang="uk-UA" sz="2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КІЛЬКІСНІ ЧИСЛІВНИКИ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змінюються за відмінками.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КІЛЬКІСНІ ЧИСЛІВНИКИ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 не мають ні роду, ні числа, крім числівників ознаки один (одна, одне, одні); два (дві); обидва (обидві);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півтора (півтори); нуль, тисяча, мільйон, мільярд.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64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08720"/>
            <a:ext cx="799288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ПОРЯДКОВІ ЧИСЛІВНИКИ 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означають порядок предметів при лічбі й відповідають на питання котрий? 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НАПРИКЛАД: </a:t>
            </a:r>
            <a:r>
              <a:rPr lang="uk-U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сьомий, двадцять перший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ПОРЯДКОВІ ЧИСЛІВНИКИ </a:t>
            </a: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змінюються за родами, числами, відмінками.</a:t>
            </a:r>
          </a:p>
          <a:p>
            <a:r>
              <a:rPr lang="uk-U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 –</a:t>
            </a:r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сьома - сьоме</a:t>
            </a:r>
          </a:p>
          <a:p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 – сьомі</a:t>
            </a:r>
          </a:p>
          <a:p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Сьомий – сьомого - сьомим</a:t>
            </a:r>
            <a:endParaRPr lang="uk-UA" sz="28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41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7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РОЗГАДАЙТЕ РЕБУСИ З ЧИСЛАМИ. НАЗВІТЬ ЧИСЛІВНИКИ, ЯКІ «ЗАХОВАЛИСЯ» У СЛОВА</a:t>
            </a:r>
            <a:endParaRPr lang="uk-UA" sz="32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г 1 а    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пі 2 л     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пі 100 лет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мі 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ві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ві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3 на   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ляр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рона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3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буна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19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7"/>
            <a:ext cx="80648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РОЗГАДАЙТЕ РЕБУСИ З ЧИСЛАМИ. НАЗВІТЬ ЧИСЛІВНИКИ, ЯКІ «ЗАХОВАЛИСЯ» У СЛОВА</a:t>
            </a:r>
            <a:endParaRPr lang="uk-UA" sz="32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г 1 а    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  година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пі 2 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л                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підвал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пі 100 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лет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пістолет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мі 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ві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містові</a:t>
            </a:r>
            <a:endParaRPr lang="uk-UA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ві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3 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на 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 вітрина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ляр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столяр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100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рона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сторона</a:t>
            </a:r>
          </a:p>
          <a:p>
            <a:r>
              <a:rPr lang="uk-UA" sz="3600" b="1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буна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              трибуна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85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12845"/>
            <a:ext cx="74888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 ПОДАНИХ КІЛЬКІСНИХ ЧИСЛІВНИКІВ УТВОРИТИ  ПОРЯДКОВІ </a:t>
            </a: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 ЗРАЗКОМ:</a:t>
            </a:r>
          </a:p>
          <a:p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r>
              <a:rPr lang="uk-U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ДЕВ'ЯТЬ – ДЕВ'ЯТИЙ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Один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три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сорок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сто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вісім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чотирнадцять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двадцять –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тридцять один – 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02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12845"/>
            <a:ext cx="734481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 ПОДАНИХ КІЛЬКІСНИХ ЧИСЛІВНИКІВ ПОРЯДКОВІ </a:t>
            </a: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 ЗРАЗКОМ:</a:t>
            </a:r>
          </a:p>
          <a:p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ДЕВ'ЯТЬ – ДЕВ'ЯТИЙ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Один – перший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три –    третій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сорок – сороковий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сто –  сотий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вісім – восьмий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чотирнадцять – чотирнадцятий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двадцять –  двадцятий</a:t>
            </a:r>
          </a:p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тридцять один – тридцять перший</a:t>
            </a:r>
            <a:endParaRPr lang="uk-UA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1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84784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ПОЄДНАЙТЕ ЧИСЛІВНИКИ З ІМЕННИКАМИ </a:t>
            </a:r>
          </a:p>
          <a:p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Шестеро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діти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троє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хлоп’я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троє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дівчина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двоє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 (побратим), четверо (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подорожній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Які числівники вжито в словосполученнях?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9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964488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ЗВЕРНІТЬ УВАГУ!</a:t>
            </a: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1. Слова </a:t>
            </a:r>
            <a:r>
              <a:rPr lang="uk-UA" sz="2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півтора, кілька, декілька, кількадесят, кільканадцять, кількасот є </a:t>
            </a:r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числівниками</a:t>
            </a:r>
            <a:r>
              <a:rPr lang="uk-UA" sz="2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Слова 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десяток, сотня, половина,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чверть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числівники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вони належать до </a:t>
            </a:r>
            <a:r>
              <a:rPr lang="ru-RU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іменників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рід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змінюються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за числами, належать до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певної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відміни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групи</a:t>
            </a:r>
            <a:endParaRPr lang="uk-UA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uk-UA" sz="9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2. Треба розрізняти числівники і слова інших частин мови.</a:t>
            </a:r>
          </a:p>
          <a:p>
            <a:pPr algn="ctr"/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ПОРІВНЯЙМО  і ЗАПАМ’ЯТАЙМО:</a:t>
            </a:r>
            <a:endParaRPr lang="uk-UA" sz="2800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Числівник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  </a:t>
            </a:r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Іменники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     </a:t>
            </a:r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Прислівник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   </a:t>
            </a:r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Дієслово  </a:t>
            </a:r>
            <a:r>
              <a:rPr lang="uk-UA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   три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	  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трійка,         втретє         </a:t>
            </a:r>
            <a:r>
              <a:rPr lang="uk-UA" sz="2800" b="1" i="1" dirty="0">
                <a:latin typeface="Arial" pitchFamily="34" charset="0"/>
                <a:cs typeface="Arial" pitchFamily="34" charset="0"/>
              </a:rPr>
              <a:t>потроїти</a:t>
            </a:r>
          </a:p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	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6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СИНТАКСИЧНА РОЛЬ</a:t>
            </a: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ЧИСЛІВНИКИ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(найчастіше в сполученні з іменником) можуть бути різними членами речення.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ПРИКЛАД: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uk-UA" sz="2800" b="1" i="1" u="sng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П’ять плюс три</a:t>
            </a:r>
            <a:r>
              <a:rPr lang="uk-UA" sz="2800" b="1" i="1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uk-UA" sz="2800" b="1" i="1" u="dbl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вісім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2. Учні прочитали </a:t>
            </a:r>
            <a:r>
              <a:rPr lang="uk-UA" sz="2800" b="1" i="1" u="dash" dirty="0" smtClean="0">
                <a:ln>
                  <a:noFill/>
                  <a:prstDash val="dash"/>
                </a:ln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три сторінки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 3. Заняття відбудеться в</a:t>
            </a:r>
            <a:r>
              <a:rPr lang="uk-UA" sz="2800" b="1" i="1" u="wavyHeavy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 шостій 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аудиторії. </a:t>
            </a:r>
          </a:p>
          <a:p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uk-UA" sz="2800" b="1" i="1" u="sng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Двоє</a:t>
            </a:r>
            <a:r>
              <a:rPr lang="uk-UA" sz="2800" b="1" i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i="1" u="sng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хлопців</a:t>
            </a:r>
            <a:r>
              <a:rPr lang="uk-UA" sz="2800" b="1" i="1" dirty="0" smtClean="0">
                <a:latin typeface="Arial" pitchFamily="34" charset="0"/>
                <a:cs typeface="Arial" pitchFamily="34" charset="0"/>
              </a:rPr>
              <a:t> ловили рибу.</a:t>
            </a:r>
            <a:endParaRPr lang="uk-UA" sz="28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62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8"/>
            <a:ext cx="806489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ДОМАШНЄ ЗАВДАННЯ</a:t>
            </a: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ІЗ </a:t>
            </a:r>
            <a:r>
              <a:rPr lang="ru-RU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ПОДАНИХ ЧИСЛІВНИКІВ ВИПИСАТИ КІЛЬКІСНІ. </a:t>
            </a:r>
          </a:p>
          <a:p>
            <a:r>
              <a:rPr lang="ru-RU" sz="28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ЯКЩО ВИ ПРАВИЛЬНО ВИКОНАЄТЕ ЗАВДАННЯ, З ТРЕТІХ БУКВ ЧИСЛІВНИКІВ СКЛАДЕТЕ СЛОВО.</a:t>
            </a:r>
          </a:p>
          <a:p>
            <a:endParaRPr lang="ru-RU" sz="28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П’ятий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вісім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дванадцятий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четвертий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дев’ять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двісті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чотири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двадцять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 перший.</a:t>
            </a:r>
          </a:p>
          <a:p>
            <a:endParaRPr lang="uk-UA" sz="2800" b="1" dirty="0" smtClean="0">
              <a:latin typeface="Arial" pitchFamily="34" charset="0"/>
              <a:cs typeface="Arial" pitchFamily="34" charset="0"/>
            </a:endParaRPr>
          </a:p>
          <a:p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newsflash/>
      </p:transition>
    </mc:Choice>
    <mc:Fallback xmlns="">
      <p:transition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8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Тема81</Template>
  <TotalTime>1732</TotalTime>
  <Words>531</Words>
  <Application>Microsoft Office PowerPoint</Application>
  <PresentationFormat>Экран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Тема81</vt:lpstr>
      <vt:lpstr>1_Тема81</vt:lpstr>
      <vt:lpstr>2_Тема81</vt:lpstr>
      <vt:lpstr>3_Тема81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TPCUSer</cp:lastModifiedBy>
  <cp:revision>118</cp:revision>
  <cp:lastPrinted>2017-03-21T05:06:41Z</cp:lastPrinted>
  <dcterms:created xsi:type="dcterms:W3CDTF">2017-03-03T18:47:03Z</dcterms:created>
  <dcterms:modified xsi:type="dcterms:W3CDTF">2022-04-09T12:08:22Z</dcterms:modified>
</cp:coreProperties>
</file>