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7772400" cy="1470025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розмовного мовлення №15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2564904"/>
            <a:ext cx="7120880" cy="2376264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Усний вибірковий переказ тексту наукового стилю з елементами роздуму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682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712968" cy="72008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2400" dirty="0"/>
              <a:t>Прочитайте текст. </a:t>
            </a:r>
            <a:r>
              <a:rPr lang="ru-RU" sz="2400" dirty="0" err="1"/>
              <a:t>Визначте</a:t>
            </a:r>
            <a:r>
              <a:rPr lang="ru-RU" sz="2400" dirty="0"/>
              <a:t> тему. До </a:t>
            </a:r>
            <a:r>
              <a:rPr lang="ru-RU" sz="2400" dirty="0" err="1"/>
              <a:t>якого</a:t>
            </a:r>
            <a:r>
              <a:rPr lang="ru-RU" sz="2400" dirty="0"/>
              <a:t> стилю </a:t>
            </a:r>
            <a:r>
              <a:rPr lang="ru-RU" sz="2400" dirty="0" err="1"/>
              <a:t>належить</a:t>
            </a:r>
            <a:r>
              <a:rPr lang="ru-RU" sz="2400" dirty="0"/>
              <a:t> текст? </a:t>
            </a:r>
            <a:r>
              <a:rPr lang="ru-RU" sz="2400" dirty="0" err="1"/>
              <a:t>Обґрунтуйте</a:t>
            </a:r>
            <a:r>
              <a:rPr lang="ru-RU" sz="2400" dirty="0"/>
              <a:t> </a:t>
            </a:r>
            <a:r>
              <a:rPr lang="ru-RU" sz="2400" dirty="0" err="1"/>
              <a:t>відповідь</a:t>
            </a:r>
            <a:r>
              <a:rPr lang="ru-RU" sz="2400" dirty="0"/>
              <a:t>.</a:t>
            </a:r>
            <a:endParaRPr lang="uk-UA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856984" cy="532859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Карпати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крайньому заході України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височать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мальовничі гори Карпати. За одним гірським хребтом підіймається другий, за другим —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третій…</a:t>
            </a:r>
            <a:b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Смарагдові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гірські пасма обрамляють західні кордони України. У Карпатах мало стрімких скель і глибоких урвищ. Пологі схили гір поросли темно-зеленими дубами, білокорими березами, сизими смереками, могутніми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буками.</a:t>
            </a:r>
            <a:b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сонячних галявинах тут випасаються олені й козулі. Ласують жолудями дикі кабани. На них полюють вовки, ведмеді… У гірських потоках ловлять рибу видри. Вигріваються на сонці верткі ящірки, блискучі мідянки, строкаті полози, гадюки. У кронах дерев токують глухарі,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червоноброві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тетереви,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метушаться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пістряві рябчики.</a:t>
            </a:r>
          </a:p>
          <a:p>
            <a:pPr marL="0" indent="0">
              <a:buNone/>
            </a:pP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33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 в небі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ширяють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ширококрилі беркути,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шуліки… Є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Карпатах тварини і птахи, які живуть тільки тут або трапляються дуже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Усіх їх занесено до Червоної книш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України.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Червоний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колір — колір небезпеки, тривоги, застереження. Червона обкладинка книги — неначе сигнал тривоги. Вона закликає людство зберегти, захистити тварин, яких залишилося на Землі дуже мало і їм загрожує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зникнення.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густих чагарниках переховуються лісові коти, що дуже схожі на своїх свійських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смугасто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-сірих братів. Лісовий кіт трохи більший за свійського і має на вухах маленькі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китиці.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болотах можна побачити чорного лелеку з яскраво-червоними ногами і червоним дзьобом. А в прозорих водоймищах живуть строкаті тритони з яскраво-оранжевим черевцем, яких часто називають водяними ящірками. І не дивно. На суші відрізнити їх від ящірок може хіба що фахівець. Та, на відміну від ящірок, тритони хоч і дихають легенями, більшу частину свого життя проводять у воді й розмножуються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ікрою.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Вище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карпатських лісів розкинулися соковиті альпійські луки, які звуться тут полонинами. Прозоре гірське повітря і свіжа густа трава не забруднені ані пилом, ані димом. Безліч квітів, а поряд 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улоговинах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аж до середини літа синіють сніги (За В. Уткіним).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771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Дайте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відповіді на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височать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мальовничі гори Карпати?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Які дерева ростуть на пологих схилах гір?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Хто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пасеться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сонячних галявинах?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Де живуть видри?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Які птахи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ширяють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небі?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Хто ховається в чагарниках?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Як інакше називаються альпійські луки?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Назвіть тематичні речення в тексті.</a:t>
            </a:r>
          </a:p>
          <a:p>
            <a:pPr marL="0" indent="0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755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Підготуйте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переказ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тексту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Карпати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словосполучення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Доповніть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переказ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роздумами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Карпат.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5645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Урок розмовного мовлення №15</vt:lpstr>
      <vt:lpstr>Прочитайте текст. Визначте тему. До якого стилю належить текст? Обґрунтуйте відповідь.</vt:lpstr>
      <vt:lpstr>Презентация PowerPoint</vt:lpstr>
      <vt:lpstr>  Дайте відповіді на запитання </vt:lpstr>
      <vt:lpstr>ДОМАШНЄ ЗАВДАННЯ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розмовного мовлення №15</dc:title>
  <dc:creator>TPCUSer</dc:creator>
  <cp:lastModifiedBy>TPCUSer</cp:lastModifiedBy>
  <cp:revision>1</cp:revision>
  <dcterms:created xsi:type="dcterms:W3CDTF">2022-04-09T12:40:28Z</dcterms:created>
  <dcterms:modified xsi:type="dcterms:W3CDTF">2022-04-09T12:49:44Z</dcterms:modified>
</cp:coreProperties>
</file>