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09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844824"/>
            <a:ext cx="6172200" cy="2053590"/>
          </a:xfrm>
        </p:spPr>
        <p:txBody>
          <a:bodyPr>
            <a:noAutofit/>
          </a:bodyPr>
          <a:lstStyle/>
          <a:p>
            <a:r>
              <a:rPr lang="uk-UA" sz="3200" dirty="0" smtClean="0"/>
              <a:t>Відмінювання кількісних </a:t>
            </a:r>
            <a:r>
              <a:rPr lang="uk-UA" sz="3200" dirty="0" smtClean="0"/>
              <a:t>числівників. Буква «ь» на кінці числівників і перед закінченням у непрямих відмінках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числівника один</a:t>
            </a:r>
            <a:endParaRPr lang="ru-RU" dirty="0"/>
          </a:p>
        </p:txBody>
      </p:sp>
      <p:pic>
        <p:nvPicPr>
          <p:cNvPr id="1026" name="Picture 2" descr="C:\Users\admin\Desktop\од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6644573" cy="39408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числівників два, три, чотири</a:t>
            </a:r>
            <a:endParaRPr lang="ru-RU" dirty="0"/>
          </a:p>
        </p:txBody>
      </p:sp>
      <p:pic>
        <p:nvPicPr>
          <p:cNvPr id="2050" name="Picture 2" descr="C:\Users\admin\Desktop\два, три, чотир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7208501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Зверни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Зн.в</a:t>
            </a:r>
            <a:r>
              <a:rPr lang="ru-RU" dirty="0" smtClean="0"/>
              <a:t>. = Н.в.,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uk-UA" dirty="0" smtClean="0"/>
              <a:t>неістота (побачив сім столів)</a:t>
            </a:r>
          </a:p>
          <a:p>
            <a:r>
              <a:rPr lang="uk-UA" dirty="0" smtClean="0"/>
              <a:t>У </a:t>
            </a:r>
            <a:r>
              <a:rPr lang="uk-UA" dirty="0" err="1" smtClean="0"/>
              <a:t>Зн.в.=</a:t>
            </a:r>
            <a:r>
              <a:rPr lang="uk-UA" dirty="0" smtClean="0"/>
              <a:t> </a:t>
            </a:r>
            <a:r>
              <a:rPr lang="uk-UA" dirty="0" err="1" smtClean="0"/>
              <a:t>Р.в</a:t>
            </a:r>
            <a:r>
              <a:rPr lang="uk-UA" dirty="0" smtClean="0"/>
              <a:t>., якщо істота (побачив сімох однокласників)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Відмінювання складних </a:t>
            </a:r>
            <a:r>
              <a:rPr lang="uk-UA" dirty="0" err="1" smtClean="0"/>
              <a:t>числівників-</a:t>
            </a:r>
            <a:r>
              <a:rPr lang="uk-UA" dirty="0" smtClean="0"/>
              <a:t> назв десятків та сотень</a:t>
            </a:r>
            <a:endParaRPr lang="ru-RU" dirty="0"/>
          </a:p>
        </p:txBody>
      </p:sp>
      <p:pic>
        <p:nvPicPr>
          <p:cNvPr id="3074" name="Picture 2" descr="C:\Users\admin\Desktop\шестдеся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6921198" cy="4321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Числівники 40, 90, 100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В усіх відмінках (крім </a:t>
            </a:r>
            <a:r>
              <a:rPr lang="uk-UA" dirty="0" err="1" smtClean="0"/>
              <a:t>Н.в</a:t>
            </a:r>
            <a:r>
              <a:rPr lang="uk-UA" dirty="0" smtClean="0"/>
              <a:t>. та </a:t>
            </a:r>
            <a:r>
              <a:rPr lang="uk-UA" dirty="0" err="1" smtClean="0"/>
              <a:t>Зн.в</a:t>
            </a:r>
            <a:r>
              <a:rPr lang="uk-UA" dirty="0" smtClean="0"/>
              <a:t>.) мають закінчення –а. </a:t>
            </a:r>
          </a:p>
          <a:p>
            <a:endParaRPr lang="uk-UA" dirty="0" smtClean="0"/>
          </a:p>
          <a:p>
            <a:pPr>
              <a:buNone/>
            </a:pPr>
            <a:r>
              <a:rPr lang="uk-UA" dirty="0" smtClean="0"/>
              <a:t>   Провідміняй усно числівники сорок, дев'яносто, сто.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дробових числівників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Чисельник (перша частина) </a:t>
            </a:r>
            <a:r>
              <a:rPr lang="uk-UA" dirty="0" err="1" smtClean="0"/>
              <a:t>відмін.як</a:t>
            </a:r>
            <a:r>
              <a:rPr lang="uk-UA" dirty="0" smtClean="0"/>
              <a:t> кількісний числівник, а </a:t>
            </a:r>
            <a:r>
              <a:rPr lang="uk-UA" dirty="0" err="1" smtClean="0"/>
              <a:t>знаменник-</a:t>
            </a:r>
            <a:r>
              <a:rPr lang="uk-UA" dirty="0" smtClean="0"/>
              <a:t> як порядковий. </a:t>
            </a:r>
          </a:p>
          <a:p>
            <a:pPr>
              <a:buNone/>
            </a:pPr>
            <a:r>
              <a:rPr lang="uk-UA" dirty="0" smtClean="0"/>
              <a:t>Усно провідміняй числівник дві третіх.</a:t>
            </a:r>
          </a:p>
          <a:p>
            <a:r>
              <a:rPr lang="uk-UA" dirty="0" smtClean="0"/>
              <a:t>Числівники </a:t>
            </a:r>
            <a:r>
              <a:rPr lang="uk-UA" i="1" dirty="0" smtClean="0"/>
              <a:t>півтора, півтори, півтораста </a:t>
            </a:r>
            <a:r>
              <a:rPr lang="uk-UA" dirty="0" smtClean="0"/>
              <a:t>не відмінюються! Півтораста воїнів.</a:t>
            </a:r>
          </a:p>
          <a:p>
            <a:pPr>
              <a:buNone/>
            </a:pPr>
            <a:r>
              <a:rPr lang="uk-UA" dirty="0" smtClean="0"/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збірних числівників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Збірні числівники </a:t>
            </a:r>
            <a:r>
              <a:rPr lang="uk-UA" i="1" dirty="0" smtClean="0"/>
              <a:t>двоє, троє, четверо</a:t>
            </a:r>
            <a:r>
              <a:rPr lang="uk-UA" dirty="0" smtClean="0"/>
              <a:t> і подібні в непрямих відмінках мають форми кількісних числівників два, три, чотири:</a:t>
            </a:r>
          </a:p>
          <a:p>
            <a:pPr>
              <a:buNone/>
            </a:pPr>
            <a:r>
              <a:rPr lang="uk-UA" dirty="0" smtClean="0"/>
              <a:t>Два </a:t>
            </a:r>
            <a:r>
              <a:rPr lang="uk-UA" dirty="0" err="1" smtClean="0"/>
              <a:t>хлопчики-</a:t>
            </a:r>
            <a:r>
              <a:rPr lang="uk-UA" dirty="0" smtClean="0"/>
              <a:t> двох хлопчиків</a:t>
            </a:r>
          </a:p>
          <a:p>
            <a:pPr>
              <a:buNone/>
            </a:pPr>
            <a:r>
              <a:rPr lang="uk-UA" dirty="0" smtClean="0"/>
              <a:t>Двоє </a:t>
            </a:r>
            <a:r>
              <a:rPr lang="uk-UA" dirty="0" err="1" smtClean="0"/>
              <a:t>хлопчиків-</a:t>
            </a:r>
            <a:r>
              <a:rPr lang="uk-UA" dirty="0" smtClean="0"/>
              <a:t> двох хлопчиків.</a:t>
            </a:r>
          </a:p>
          <a:p>
            <a:endParaRPr lang="uk-UA" dirty="0" smtClean="0"/>
          </a:p>
          <a:p>
            <a:r>
              <a:rPr lang="uk-UA" dirty="0" smtClean="0"/>
              <a:t>Збірні </a:t>
            </a:r>
            <a:r>
              <a:rPr lang="uk-UA" i="1" dirty="0" smtClean="0"/>
              <a:t>обидва, обидві </a:t>
            </a:r>
            <a:r>
              <a:rPr lang="uk-UA" dirty="0" smtClean="0"/>
              <a:t>відмін. як </a:t>
            </a:r>
            <a:r>
              <a:rPr lang="uk-UA" i="1" dirty="0" smtClean="0"/>
              <a:t>два.</a:t>
            </a:r>
          </a:p>
          <a:p>
            <a:pPr>
              <a:buNone/>
            </a:pPr>
            <a:r>
              <a:rPr lang="uk-UA" i="1" dirty="0" smtClean="0"/>
              <a:t>Два </a:t>
            </a:r>
            <a:r>
              <a:rPr lang="uk-UA" i="1" dirty="0" err="1" smtClean="0"/>
              <a:t>хлопчики-</a:t>
            </a:r>
            <a:r>
              <a:rPr lang="uk-UA" i="1" dirty="0" smtClean="0"/>
              <a:t> двох хлопчиків.</a:t>
            </a:r>
          </a:p>
          <a:p>
            <a:pPr>
              <a:buNone/>
            </a:pPr>
            <a:r>
              <a:rPr lang="uk-UA" i="1" dirty="0" smtClean="0"/>
              <a:t>Обидва </a:t>
            </a:r>
            <a:r>
              <a:rPr lang="uk-UA" i="1" dirty="0" err="1" smtClean="0"/>
              <a:t>хлопчики-</a:t>
            </a:r>
            <a:r>
              <a:rPr lang="uk-UA" i="1" dirty="0" smtClean="0"/>
              <a:t> </a:t>
            </a:r>
            <a:r>
              <a:rPr lang="uk-UA" i="1" dirty="0" err="1" smtClean="0"/>
              <a:t>обидвох</a:t>
            </a:r>
            <a:r>
              <a:rPr lang="uk-UA" i="1" dirty="0" smtClean="0"/>
              <a:t> хлопчиків.</a:t>
            </a:r>
          </a:p>
          <a:p>
            <a:pPr>
              <a:buNone/>
            </a:pPr>
            <a:r>
              <a:rPr lang="uk-UA" i="1" dirty="0" smtClean="0"/>
              <a:t>Дві </a:t>
            </a:r>
            <a:r>
              <a:rPr lang="uk-UA" i="1" dirty="0" err="1" smtClean="0"/>
              <a:t>дівчинки-</a:t>
            </a:r>
            <a:r>
              <a:rPr lang="uk-UA" i="1" dirty="0" smtClean="0"/>
              <a:t> двох дівчинок.</a:t>
            </a:r>
          </a:p>
          <a:p>
            <a:pPr>
              <a:buNone/>
            </a:pPr>
            <a:r>
              <a:rPr lang="uk-UA" i="1" dirty="0" smtClean="0"/>
              <a:t>Обидві </a:t>
            </a:r>
            <a:r>
              <a:rPr lang="uk-UA" i="1" dirty="0" err="1" smtClean="0"/>
              <a:t>дівчинки-</a:t>
            </a:r>
            <a:r>
              <a:rPr lang="uk-UA" i="1" dirty="0" smtClean="0"/>
              <a:t> </a:t>
            </a:r>
            <a:r>
              <a:rPr lang="uk-UA" i="1" dirty="0" err="1" smtClean="0"/>
              <a:t>обидвох</a:t>
            </a:r>
            <a:r>
              <a:rPr lang="uk-UA" i="1" dirty="0" smtClean="0"/>
              <a:t> дівчинок.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складених числівників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306488" cy="4572000"/>
          </a:xfrm>
        </p:spPr>
        <p:txBody>
          <a:bodyPr/>
          <a:lstStyle/>
          <a:p>
            <a:r>
              <a:rPr lang="uk-UA" dirty="0" err="1" smtClean="0"/>
              <a:t>Н.в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Р.в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Д.в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Зн.в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Ор.в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М.в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691680" y="1556792"/>
            <a:ext cx="5616624" cy="4572000"/>
          </a:xfrm>
        </p:spPr>
        <p:txBody>
          <a:bodyPr/>
          <a:lstStyle/>
          <a:p>
            <a:r>
              <a:rPr lang="uk-UA" dirty="0" smtClean="0"/>
              <a:t>Двісті три</a:t>
            </a:r>
          </a:p>
          <a:p>
            <a:r>
              <a:rPr lang="uk-UA" dirty="0" smtClean="0"/>
              <a:t>Двохсот трьох</a:t>
            </a:r>
          </a:p>
          <a:p>
            <a:r>
              <a:rPr lang="uk-UA" dirty="0" smtClean="0"/>
              <a:t>Двомстам трьом</a:t>
            </a:r>
          </a:p>
          <a:p>
            <a:r>
              <a:rPr lang="uk-UA" dirty="0" smtClean="0"/>
              <a:t>Двісті три, двохсот трьох</a:t>
            </a:r>
          </a:p>
          <a:p>
            <a:r>
              <a:rPr lang="uk-UA" dirty="0" smtClean="0"/>
              <a:t>Двомастами трьома</a:t>
            </a:r>
          </a:p>
          <a:p>
            <a:r>
              <a:rPr lang="uk-UA" dirty="0" smtClean="0"/>
              <a:t>На двохстах трьох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Визначте</a:t>
            </a:r>
            <a:r>
              <a:rPr lang="ru-RU" dirty="0" smtClean="0"/>
              <a:t> </a:t>
            </a:r>
            <a:r>
              <a:rPr lang="uk-UA" dirty="0" smtClean="0"/>
              <a:t>числівники, поставте до них питання. З'ясуйте відмінки числівників.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До дев'яноста відсотків </a:t>
            </a:r>
            <a:r>
              <a:rPr lang="uk-UA" dirty="0" err="1" smtClean="0"/>
              <a:t>українців-</a:t>
            </a:r>
            <a:r>
              <a:rPr lang="uk-UA" dirty="0" smtClean="0"/>
              <a:t> музикальні, здатні до музикування. (С.Людкевич) </a:t>
            </a:r>
          </a:p>
          <a:p>
            <a:pPr>
              <a:buNone/>
            </a:pPr>
            <a:r>
              <a:rPr lang="uk-UA" dirty="0" smtClean="0"/>
              <a:t>Дорослий слон щодня з'їдає від ста до двохсот кілограмів рослинної їжі: трави, хмизу, гілок, листя, квітів і фруктів. (З енциклопедії)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060848"/>
            <a:ext cx="6172200" cy="1894362"/>
          </a:xfrm>
        </p:spPr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Параграф </a:t>
            </a:r>
            <a:r>
              <a:rPr lang="uk-UA" dirty="0" smtClean="0"/>
              <a:t>56</a:t>
            </a:r>
            <a:r>
              <a:rPr lang="uk-UA" dirty="0" smtClean="0"/>
              <a:t> </a:t>
            </a:r>
            <a:r>
              <a:rPr lang="uk-UA" dirty="0" smtClean="0"/>
              <a:t>прочитати, вивчити правила.</a:t>
            </a:r>
          </a:p>
          <a:p>
            <a:r>
              <a:rPr lang="uk-UA" dirty="0" smtClean="0"/>
              <a:t>Письмово виконати вправу №</a:t>
            </a:r>
            <a:r>
              <a:rPr lang="uk-UA" dirty="0" smtClean="0"/>
              <a:t>475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</TotalTime>
  <Words>291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Відмінювання кількісних числівників. Буква «ь» на кінці числівників і перед закінченням у непрямих відмінках</vt:lpstr>
      <vt:lpstr>Відмінювання числівника один</vt:lpstr>
      <vt:lpstr>Відмінювання числівників два, три, чотири</vt:lpstr>
      <vt:lpstr>Зверни увагу!</vt:lpstr>
      <vt:lpstr>Відмінювання складних числівників- назв десятків та сотень</vt:lpstr>
      <vt:lpstr>Числівники 40, 90, 100</vt:lpstr>
      <vt:lpstr>Відмінювання дробових числівників</vt:lpstr>
      <vt:lpstr>Відмінювання збірних числівників</vt:lpstr>
      <vt:lpstr>Відмінювання складених числівників</vt:lpstr>
      <vt:lpstr>Завдання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Відмінювання кількісних числівників</dc:title>
  <dc:creator>admin</dc:creator>
  <cp:lastModifiedBy>TPCUSer</cp:lastModifiedBy>
  <cp:revision>5</cp:revision>
  <dcterms:created xsi:type="dcterms:W3CDTF">2020-04-05T10:19:40Z</dcterms:created>
  <dcterms:modified xsi:type="dcterms:W3CDTF">2022-04-19T15:11:13Z</dcterms:modified>
</cp:coreProperties>
</file>