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63" r:id="rId4"/>
    <p:sldId id="261" r:id="rId5"/>
    <p:sldId id="269" r:id="rId6"/>
    <p:sldId id="262" r:id="rId7"/>
    <p:sldId id="266" r:id="rId8"/>
    <p:sldId id="267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6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9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52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9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39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0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9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0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34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92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97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649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7194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44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38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96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B8D68-3CFB-4ADD-898C-463971D74068}" type="datetimeFigureOut">
              <a:rPr lang="ru-RU" smtClean="0"/>
              <a:t>23.04.2022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17D888-FCBA-4042-A379-CCA8EF948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59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6" y="2404534"/>
            <a:ext cx="8911551" cy="164630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ідмінювання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порядкових числівників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35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7" y="116632"/>
            <a:ext cx="5472608" cy="1296144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ПРИГАДАЙМО!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2" y="969651"/>
            <a:ext cx="8640958" cy="58883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1.Числівник-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це…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За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 числівники поділяють на…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За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 числівники поділяють на…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Кількісні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числівники змінюються за…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Кількісні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числівники можуть позначати…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Збірні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числівники можуть вживатися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відмінюванні десятків (50-80)…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відмінюванні сотень…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Числівник чотири в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uk-UA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Збірні числівники у непрямих відмінках…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uk-UA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відмінюванні дробових числівників…</a:t>
            </a:r>
          </a:p>
          <a:p>
            <a:pPr marL="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Знак Питання Картинка">
            <a:extLst>
              <a:ext uri="{FF2B5EF4-FFF2-40B4-BE49-F238E27FC236}">
                <a16:creationId xmlns:a16="http://schemas.microsoft.com/office/drawing/2014/main" xmlns="" id="{08FB0FE8-2C9C-4F01-B0E6-62C0DAD77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4481736"/>
            <a:ext cx="1979670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Хочу получить ответы на вопросы.... Обсуждение на LiveInternet ...">
            <a:extLst>
              <a:ext uri="{FF2B5EF4-FFF2-40B4-BE49-F238E27FC236}">
                <a16:creationId xmlns:a16="http://schemas.microsoft.com/office/drawing/2014/main" xmlns="" id="{8D991DC3-D20B-449E-8AD4-5C039602D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571" y="-115899"/>
            <a:ext cx="1889676" cy="239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625" y="1669477"/>
            <a:ext cx="8596668" cy="10252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ПРИГАДАЙМО</a:t>
            </a:r>
            <a:b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порядкові числівники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08669" y="5038288"/>
            <a:ext cx="4684375" cy="775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 за …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008670" y="2961410"/>
            <a:ext cx="4684375" cy="775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Означають…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08670" y="3999849"/>
            <a:ext cx="4628957" cy="775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на питання…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219" y="417149"/>
            <a:ext cx="12427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ТЕМА: В</a:t>
            </a:r>
            <a:r>
              <a:rPr lang="uk-UA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ідмінювання</a:t>
            </a:r>
            <a:r>
              <a:rPr lang="uk-UA" sz="4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порядкових числівників</a:t>
            </a:r>
            <a:endParaRPr lang="ru-RU" sz="40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80960" y="5943600"/>
            <a:ext cx="4684375" cy="775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Узгоджуються з  …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23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7574" y="658091"/>
            <a:ext cx="8153400" cy="990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Відмінювання порядкових числівників (простих)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3139063"/>
              </p:ext>
            </p:extLst>
          </p:nvPr>
        </p:nvGraphicFramePr>
        <p:xfrm>
          <a:off x="335684" y="1794164"/>
          <a:ext cx="8153405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06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Відмінок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Чоловічий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Жіночий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Середній рід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Множина</a:t>
                      </a:r>
                    </a:p>
                    <a:p>
                      <a:r>
                        <a:rPr lang="uk-UA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(для всіх родів)</a:t>
                      </a:r>
                      <a:endParaRPr lang="uk-UA" sz="2000" dirty="0"/>
                    </a:p>
                  </a:txBody>
                  <a:tcPr marL="90593" marR="9059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Н.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Р.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ого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ої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ого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их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Д.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З.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як </a:t>
                      </a:r>
                      <a:r>
                        <a:rPr lang="uk-UA" sz="2000" dirty="0" err="1">
                          <a:latin typeface="Times New Roman"/>
                          <a:ea typeface="Calibri"/>
                          <a:cs typeface="Times New Roman"/>
                        </a:rPr>
                        <a:t>Н.або</a:t>
                      </a: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 Р.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як Н.або Р.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err="1" smtClean="0"/>
                        <a:t>Ор</a:t>
                      </a:r>
                      <a:r>
                        <a:rPr lang="uk-UA" sz="2000" dirty="0" smtClean="0"/>
                        <a:t>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ою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им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>
                          <a:latin typeface="Times New Roman"/>
                          <a:ea typeface="Calibri"/>
                          <a:cs typeface="Times New Roman"/>
                        </a:rPr>
                        <a:t>ими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М.</a:t>
                      </a:r>
                      <a:endParaRPr lang="uk-UA" sz="2000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ій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ому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Calibri"/>
                          <a:cs typeface="Times New Roman"/>
                        </a:rPr>
                        <a:t>шост</a:t>
                      </a:r>
                      <a:r>
                        <a:rPr lang="uk-UA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ім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(на) шост</a:t>
                      </a:r>
                      <a:r>
                        <a:rPr lang="uk-UA" sz="2000" b="1" i="1" dirty="0">
                          <a:latin typeface="Times New Roman"/>
                          <a:ea typeface="Calibri"/>
                          <a:cs typeface="Times New Roman"/>
                        </a:rPr>
                        <a:t>их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222394" y="6238587"/>
            <a:ext cx="87755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Крім числівника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третій,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змінюється як прикметник м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якої групи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917574" y="658091"/>
            <a:ext cx="8153400" cy="990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Відмінювання порядкових числівників (простих)</a:t>
            </a: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917574" y="2445327"/>
            <a:ext cx="8153400" cy="23483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Провідміняти словосполучення </a:t>
            </a:r>
          </a:p>
          <a:p>
            <a:pPr algn="ctr">
              <a:defRPr/>
            </a:pPr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яте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місце</a:t>
            </a:r>
          </a:p>
          <a:p>
            <a:pPr algn="ctr">
              <a:defRPr/>
            </a:pPr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ьомий день</a:t>
            </a:r>
          </a:p>
          <a:p>
            <a:pPr algn="ctr">
              <a:defRPr/>
            </a:pPr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осьма година</a:t>
            </a:r>
            <a:endParaRPr lang="uk-UA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0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62157" y="509403"/>
            <a:ext cx="8153400" cy="112543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Відмінювання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порядкових числівників (складених)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05711121"/>
              </p:ext>
            </p:extLst>
          </p:nvPr>
        </p:nvGraphicFramePr>
        <p:xfrm>
          <a:off x="335684" y="2154382"/>
          <a:ext cx="81534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Відмінок</a:t>
                      </a:r>
                      <a:endParaRPr lang="uk-UA" dirty="0"/>
                    </a:p>
                  </a:txBody>
                  <a:tcPr marL="90593" marR="90593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Порядковий числівник (складений)</a:t>
                      </a:r>
                      <a:endParaRPr lang="uk-UA" dirty="0"/>
                    </a:p>
                  </a:txBody>
                  <a:tcPr marL="90593" marR="9059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Н.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ий рік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Р.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ого року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Д.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ому року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З.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як Н. або Р.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latin typeface="Times New Roman"/>
                          <a:ea typeface="Calibri"/>
                          <a:cs typeface="Times New Roman"/>
                        </a:rPr>
                        <a:t>Ор.</a:t>
                      </a:r>
                      <a:endParaRPr lang="uk-UA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им роком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Calibri"/>
                          <a:cs typeface="Times New Roman"/>
                        </a:rPr>
                        <a:t>М.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/>
                          <a:ea typeface="Calibri"/>
                          <a:cs typeface="Times New Roman"/>
                        </a:rPr>
                        <a:t>(на) триста вісімдесят друг</a:t>
                      </a:r>
                      <a:r>
                        <a:rPr lang="uk-UA" sz="1800" b="1" i="1" dirty="0">
                          <a:latin typeface="Times New Roman"/>
                          <a:ea typeface="Calibri"/>
                          <a:cs typeface="Times New Roman"/>
                        </a:rPr>
                        <a:t>ому році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1532" name="TextBox 9"/>
          <p:cNvSpPr txBox="1">
            <a:spLocks noChangeArrowheads="1"/>
          </p:cNvSpPr>
          <p:nvPr/>
        </p:nvSpPr>
        <p:spPr bwMode="auto">
          <a:xfrm>
            <a:off x="335684" y="5019502"/>
            <a:ext cx="7616825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складених порядкових числівниках відмінюється тільки останнє слово.</a:t>
            </a:r>
          </a:p>
          <a:p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Порядкові числівники, як і прикметники, узгоджуються у роді, 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 і відмінку з іменником, від якого вони залежать.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4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07872" y="349035"/>
            <a:ext cx="7797662" cy="5829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 словосполучення у формі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Р.в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28999" y="1928452"/>
            <a:ext cx="8676455" cy="4375365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Шістсот сорок третій кілометр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Вісімсот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яносто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сьомий гектар</a:t>
            </a:r>
          </a:p>
          <a:p>
            <a:pPr algn="ctr"/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яносто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шостий будинок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Шістдесята секунда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Одинадцятий учень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Тисяча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ятсот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двадцять другий рік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Триста п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ятдесят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четвертий наказ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26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07872" y="349035"/>
            <a:ext cx="7797662" cy="5829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 словосполучення у формі </a:t>
            </a:r>
            <a:r>
              <a:rPr lang="uk-UA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.в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28999" y="1928452"/>
            <a:ext cx="8676455" cy="4375365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Шістсот сорок третій кілометр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Вісімсот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яносто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сьомий гектар</a:t>
            </a:r>
          </a:p>
          <a:p>
            <a:pPr algn="ctr"/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яносто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шостий будинок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Шістдесята секунда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Одинадцятий учень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Тисяча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ятсот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двадцять другий рік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Триста п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ятдесят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четвертий наказ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6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43000" y="160867"/>
            <a:ext cx="8830732" cy="10335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</a:p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Знайди 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помилку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59672" y="1262366"/>
            <a:ext cx="6696744" cy="16561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ШЕстидесяти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Вісімдесяти семи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ятдесятьом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ятьом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1180" y="3115137"/>
            <a:ext cx="9355329" cy="14649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семистами сімдесятьома вісьмома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ятьомастами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тридцятьома </a:t>
            </a:r>
            <a:r>
              <a:rPr lang="uk-UA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чотирьма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Трьомастами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сорока восьми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09213" y="4890995"/>
            <a:ext cx="7797662" cy="1872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Трьомстам вісімдесятьом двом</a:t>
            </a:r>
          </a:p>
          <a:p>
            <a:pPr algn="ctr"/>
            <a:r>
              <a:rPr lang="uk-UA" sz="28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Чотиристам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шістдесяти семи</a:t>
            </a:r>
          </a:p>
          <a:p>
            <a:pPr algn="ctr"/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Шестистам </a:t>
            </a:r>
            <a:r>
              <a:rPr lang="uk-UA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семидесяти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трьом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3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</TotalTime>
  <Words>398</Words>
  <Application>Microsoft Office PowerPoint</Application>
  <PresentationFormat>Произвольный</PresentationFormat>
  <Paragraphs>110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Відмінювання порядкових числівників</vt:lpstr>
      <vt:lpstr>ПРИГАДАЙМО!</vt:lpstr>
      <vt:lpstr>ПРИГАДАЙМО порядкові числівники</vt:lpstr>
      <vt:lpstr>Відмінювання порядкових числівників (простих)</vt:lpstr>
      <vt:lpstr>Відмінювання порядкових числівників (простих)</vt:lpstr>
      <vt:lpstr>Відмінювання порядкових числівників (складених)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Відмінювання порядкових числівників</dc:title>
  <dc:creator>Admin</dc:creator>
  <cp:lastModifiedBy>TPCUSer</cp:lastModifiedBy>
  <cp:revision>18</cp:revision>
  <dcterms:created xsi:type="dcterms:W3CDTF">2021-04-21T16:37:53Z</dcterms:created>
  <dcterms:modified xsi:type="dcterms:W3CDTF">2022-04-23T12:14:11Z</dcterms:modified>
</cp:coreProperties>
</file>