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955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4858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2767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235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472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003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756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8743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843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746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63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69727-6C65-45AF-9388-C64048A2CD0B}" type="datetimeFigureOut">
              <a:rPr lang="uk-UA" smtClean="0"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A2297-AA0C-4730-BEB9-1189425188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512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1340768"/>
            <a:ext cx="5254352" cy="2979762"/>
          </a:xfrm>
        </p:spPr>
        <p:txBody>
          <a:bodyPr>
            <a:normAutofit/>
          </a:bodyPr>
          <a:lstStyle/>
          <a:p>
            <a:r>
              <a:rPr lang="uk-UA" dirty="0" smtClean="0"/>
              <a:t>Підготовка до контрольної роботи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6608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315416"/>
            <a:ext cx="8229600" cy="1143000"/>
          </a:xfrm>
        </p:spPr>
        <p:txBody>
          <a:bodyPr>
            <a:normAutofit/>
          </a:bodyPr>
          <a:lstStyle/>
          <a:p>
            <a:r>
              <a:rPr lang="uk-UA" sz="36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Пригадате</a:t>
            </a: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! </a:t>
            </a:r>
            <a:endParaRPr lang="uk-UA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6336704" cy="616530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Яку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</a:t>
            </a:r>
            <a:r>
              <a:rPr lang="uk-UA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ємо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прислівником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 частин мови належить прислівник? </a:t>
            </a:r>
            <a:endParaRPr lang="uk-UA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найголовніша ознака прислівника? </a:t>
            </a:r>
            <a:endParaRPr lang="uk-UA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означає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незмінна частина мови?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групи за значенням поділяються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прислівники?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способи творення прислівника ми знаємо? 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 порівняння утворюють прислівники? </a:t>
            </a:r>
            <a:endParaRPr lang="uk-UA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Яку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синтаксичну функцію виконують прислівники у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реченні?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орфограми, пов’язані з прислівником, ми вивчали? </a:t>
            </a:r>
          </a:p>
        </p:txBody>
      </p:sp>
    </p:spTree>
    <p:extLst>
      <p:ext uri="{BB962C8B-B14F-4D97-AF65-F5344CB8AC3E}">
        <p14:creationId xmlns:p14="http://schemas.microsoft.com/office/powerpoint/2010/main" val="254390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619672"/>
          </a:xfrm>
        </p:spPr>
        <p:txBody>
          <a:bodyPr>
            <a:normAutofit fontScale="90000"/>
          </a:bodyPr>
          <a:lstStyle/>
          <a:p>
            <a:r>
              <a:rPr lang="ru-RU" sz="31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Завдання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1. </a:t>
            </a:r>
            <a:r>
              <a:rPr lang="ru-RU" sz="31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r>
              <a:rPr lang="ru-RU" sz="31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ипишіть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ru-RU" sz="31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прислівники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ru-RU" sz="31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поясніть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1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їх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1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правопис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600200"/>
            <a:ext cx="5616624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Вдень, зелень,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радіти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униз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довгий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день,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по-українськи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ранок,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втретє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пліч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-о-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пліч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пролісок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тихо,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абикуди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817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Завдання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2.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Дібрати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усно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влучний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прислівник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</a:t>
            </a:r>
            <a:endParaRPr lang="uk-UA" sz="2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4525963"/>
          </a:xfrm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Зроблене із  почуттям подяки, з готовністю віддячити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Виготовлене ручним способом, без використання механізмів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 щось охоче, із задоволенням – залюбки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Лежати догори обличчям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46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052736"/>
            <a:ext cx="5256584" cy="2362274"/>
          </a:xfrm>
        </p:spPr>
        <p:txBody>
          <a:bodyPr>
            <a:normAutofit/>
          </a:bodyPr>
          <a:lstStyle/>
          <a:p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Завдання 3. Самостійна робота.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Утворіть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від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поданих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прислівників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ступені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порівняння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2708920"/>
            <a:ext cx="5256584" cy="2476872"/>
          </a:xfrm>
        </p:spPr>
        <p:txBody>
          <a:bodyPr numCol="2"/>
          <a:lstStyle/>
          <a:p>
            <a:r>
              <a:rPr lang="ru-RU" sz="4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4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4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всюди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4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вгорі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042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Завдання 4.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Укажіть у поданих прислівниках спосіб творення.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72816"/>
            <a:ext cx="5102224" cy="3993307"/>
          </a:xfrm>
        </p:spPr>
        <p:txBody>
          <a:bodyPr numCol="2">
            <a:norm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змолоду </a:t>
            </a:r>
            <a:endParaRPr lang="uk-UA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рано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невесело 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двічі </a:t>
            </a:r>
          </a:p>
          <a:p>
            <a:endPara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ушосте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щоденно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згарячу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донині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11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Завдання 5.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Запишіть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слова,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знявши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скісну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лінію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</a:t>
            </a:r>
            <a:endParaRPr lang="uk-UA" sz="2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5976664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ишком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нишком,по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/новітньому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,по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/нашому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будь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казна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хтозна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скiльки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небудь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зроду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вiку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святковому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вранцi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бiльш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раз/у /раз, день/у/день,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де/коли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2325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1628800"/>
            <a:ext cx="6275040" cy="2943200"/>
          </a:xfrm>
        </p:spPr>
        <p:txBody>
          <a:bodyPr>
            <a:normAutofit/>
          </a:bodyPr>
          <a:lstStyle/>
          <a:p>
            <a:r>
              <a:rPr lang="uk-UA" sz="4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Молодці! Гарно попрацювали! </a:t>
            </a:r>
            <a:br>
              <a:rPr lang="uk-UA" sz="4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uk-UA" sz="4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00192" y="1196752"/>
            <a:ext cx="273630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підготуватися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контрольної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роботи.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4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276</Words>
  <Application>Microsoft Office PowerPoint</Application>
  <PresentationFormat>Экран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Підготовка до контрольної роботи</vt:lpstr>
      <vt:lpstr>Пригадате! </vt:lpstr>
      <vt:lpstr>Завдання 1. Випишіть  прислівники, поясніть їх правопис. </vt:lpstr>
      <vt:lpstr>Завдання 2. Дібрати усно влучний прислівник.</vt:lpstr>
      <vt:lpstr>Завдання 3. Самостійна робота. Утворіть від поданих прислівників ступені порівняння.  </vt:lpstr>
      <vt:lpstr>Завдання 4. Укажіть у поданих прислівниках спосіб творення.</vt:lpstr>
      <vt:lpstr>Завдання 5. Запишіть слова, знявши скісну лінію.</vt:lpstr>
      <vt:lpstr>Молодці! Гарно попрацювали!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Настёна</dc:creator>
  <cp:lastModifiedBy>TPCUSer</cp:lastModifiedBy>
  <cp:revision>5</cp:revision>
  <dcterms:created xsi:type="dcterms:W3CDTF">2021-03-28T12:28:35Z</dcterms:created>
  <dcterms:modified xsi:type="dcterms:W3CDTF">2022-04-16T13:40:58Z</dcterms:modified>
</cp:coreProperties>
</file>