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Контрольний твір-опис зовнішності людини (в художньому стилі)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297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00421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Орієнтовний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твору-опису зовнішності людини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Хто ця людина (вступна частина твору).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 Що найперше впадає у вічі в її зовнішності.</a:t>
            </a:r>
          </a:p>
          <a:p>
            <a:pPr marL="0" indent="0">
              <a:buNone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Її зріст, постава.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 Волосся, зачіска.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  Риси обличчя. Вираз обличчя. Міміка. Жести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7.  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31224" cy="1084982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Орієнтовний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твору-опису зовнішності людини</a:t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9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1252728"/>
          </a:xfrm>
        </p:spPr>
        <p:txBody>
          <a:bodyPr>
            <a:noAutofit/>
          </a:bodyPr>
          <a:lstStyle/>
          <a:p>
            <a:r>
              <a:rPr lang="uk-UA" sz="6000" dirty="0" smtClean="0">
                <a:solidFill>
                  <a:schemeClr val="tx1"/>
                </a:solidFill>
              </a:rPr>
              <a:t>Домашнє завдання</a:t>
            </a:r>
            <a:br>
              <a:rPr lang="uk-UA" sz="6000" dirty="0" smtClean="0">
                <a:solidFill>
                  <a:schemeClr val="tx1"/>
                </a:solidFill>
              </a:rPr>
            </a:br>
            <a:r>
              <a:rPr lang="uk-UA" sz="6000" dirty="0" smtClean="0">
                <a:solidFill>
                  <a:schemeClr val="tx1"/>
                </a:solidFill>
              </a:rPr>
              <a:t/>
            </a:r>
            <a:br>
              <a:rPr lang="uk-UA" sz="6000" dirty="0" smtClean="0">
                <a:solidFill>
                  <a:schemeClr val="tx1"/>
                </a:solidFill>
              </a:rPr>
            </a:br>
            <a:r>
              <a:rPr lang="uk-UA" sz="6000" dirty="0" smtClean="0">
                <a:solidFill>
                  <a:schemeClr val="tx1"/>
                </a:solidFill>
              </a:rPr>
              <a:t>Написати твір</a:t>
            </a:r>
            <a:endParaRPr lang="uk-UA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058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16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Контрольний твір-опис зовнішності людини (в художньому стилі)</vt:lpstr>
      <vt:lpstr> Орієнтовний план твору-опису зовнішності людини </vt:lpstr>
      <vt:lpstr>Домашнє завдання  Написати твір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Контрольний твір-опис зовнішності людини (в художньому стилі)</dc:title>
  <dc:creator>TPCUSer</dc:creator>
  <cp:lastModifiedBy>TPCUSer</cp:lastModifiedBy>
  <cp:revision>1</cp:revision>
  <dcterms:created xsi:type="dcterms:W3CDTF">2022-04-19T14:32:26Z</dcterms:created>
  <dcterms:modified xsi:type="dcterms:W3CDTF">2022-04-19T14:38:40Z</dcterms:modified>
</cp:coreProperties>
</file>