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3" r:id="rId3"/>
    <p:sldId id="264" r:id="rId4"/>
    <p:sldId id="271" r:id="rId5"/>
    <p:sldId id="273" r:id="rId6"/>
    <p:sldId id="272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1234" y="18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23.04.2022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23.04.2022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23.04.2022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23.04.2022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Содержимое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Содержимое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Содержимое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23.04.2022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23.04.2022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 smtClean="0"/>
              <a:t>Прийменник</a:t>
            </a:r>
            <a:r>
              <a:rPr lang="ru-RU" dirty="0" smtClean="0"/>
              <a:t> </a:t>
            </a:r>
            <a:r>
              <a:rPr lang="ru-RU" dirty="0" smtClean="0"/>
              <a:t>як</a:t>
            </a:r>
            <a:r>
              <a:rPr lang="ru-RU" dirty="0" smtClean="0"/>
              <a:t> </a:t>
            </a:r>
            <a:r>
              <a:rPr lang="ru-RU" dirty="0" err="1" smtClean="0"/>
              <a:t>засіб</a:t>
            </a:r>
            <a:r>
              <a:rPr lang="ru-RU" dirty="0" smtClean="0"/>
              <a:t> </a:t>
            </a:r>
            <a:r>
              <a:rPr lang="ru-RU" dirty="0" err="1" smtClean="0"/>
              <a:t>звязку</a:t>
            </a:r>
            <a:r>
              <a:rPr lang="ru-RU" dirty="0" smtClean="0"/>
              <a:t> </a:t>
            </a:r>
            <a:r>
              <a:rPr lang="ru-RU" dirty="0" err="1" smtClean="0"/>
              <a:t>слів</a:t>
            </a:r>
            <a:r>
              <a:rPr lang="ru-RU" dirty="0" smtClean="0"/>
              <a:t> у </a:t>
            </a:r>
            <a:r>
              <a:rPr lang="ru-RU" dirty="0" err="1" smtClean="0"/>
              <a:t>словосполученні</a:t>
            </a:r>
            <a:r>
              <a:rPr lang="ru-RU" dirty="0" smtClean="0"/>
              <a:t> і </a:t>
            </a:r>
            <a:r>
              <a:rPr lang="ru-RU" dirty="0" err="1" smtClean="0"/>
              <a:t>реченні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Як </a:t>
            </a:r>
            <a:r>
              <a:rPr lang="ru-RU" dirty="0" err="1" smtClean="0"/>
              <a:t>прийменники</a:t>
            </a:r>
            <a:r>
              <a:rPr lang="ru-RU" dirty="0" smtClean="0"/>
              <a:t> </a:t>
            </a:r>
            <a:r>
              <a:rPr lang="ru-RU" dirty="0" err="1" smtClean="0"/>
              <a:t>вживаються</a:t>
            </a:r>
            <a:r>
              <a:rPr lang="ru-RU" dirty="0" smtClean="0"/>
              <a:t>?</a:t>
            </a:r>
            <a:endParaRPr lang="ru-RU" dirty="0"/>
          </a:p>
        </p:txBody>
      </p:sp>
      <p:pic>
        <p:nvPicPr>
          <p:cNvPr id="5" name="Содержимое 4" descr="Форми відмінків, які вживаються з прийменниками-w500.pn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539552" y="1484784"/>
            <a:ext cx="8173600" cy="3285787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неправильно</a:t>
            </a:r>
          </a:p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ru-RU" i="1" dirty="0" smtClean="0"/>
              <a:t>правильно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По </a:t>
            </a:r>
            <a:r>
              <a:rPr lang="ru-RU" dirty="0" err="1" smtClean="0"/>
              <a:t>технічним</a:t>
            </a:r>
            <a:r>
              <a:rPr lang="ru-RU" dirty="0" smtClean="0"/>
              <a:t> причинам</a:t>
            </a:r>
          </a:p>
          <a:p>
            <a:r>
              <a:rPr lang="ru-RU" dirty="0" smtClean="0"/>
              <a:t>Заходи по </a:t>
            </a:r>
            <a:r>
              <a:rPr lang="ru-RU" dirty="0" err="1" smtClean="0"/>
              <a:t>забезпеченню</a:t>
            </a:r>
            <a:endParaRPr lang="ru-RU" dirty="0" smtClean="0"/>
          </a:p>
          <a:p>
            <a:r>
              <a:rPr lang="ru-RU" dirty="0" err="1" smtClean="0"/>
              <a:t>Змагання</a:t>
            </a:r>
            <a:r>
              <a:rPr lang="ru-RU" dirty="0" smtClean="0"/>
              <a:t> по </a:t>
            </a:r>
            <a:r>
              <a:rPr lang="ru-RU" dirty="0" err="1" smtClean="0"/>
              <a:t>стрільбі</a:t>
            </a:r>
            <a:endParaRPr lang="ru-RU" dirty="0" smtClean="0"/>
          </a:p>
          <a:p>
            <a:r>
              <a:rPr lang="ru-RU" dirty="0" err="1" smtClean="0"/>
              <a:t>Досвід</a:t>
            </a:r>
            <a:r>
              <a:rPr lang="ru-RU" dirty="0" smtClean="0"/>
              <a:t> по </a:t>
            </a:r>
            <a:r>
              <a:rPr lang="ru-RU" dirty="0" err="1" smtClean="0"/>
              <a:t>роботі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батьками</a:t>
            </a:r>
          </a:p>
          <a:p>
            <a:r>
              <a:rPr lang="ru-RU" dirty="0" smtClean="0"/>
              <a:t>Мешкаю по </a:t>
            </a:r>
            <a:r>
              <a:rPr lang="ru-RU" dirty="0" err="1" smtClean="0"/>
              <a:t>вулиці</a:t>
            </a:r>
            <a:endParaRPr lang="ru-RU" dirty="0" smtClean="0"/>
          </a:p>
          <a:p>
            <a:r>
              <a:rPr lang="ru-RU" dirty="0" smtClean="0"/>
              <a:t>По </a:t>
            </a:r>
            <a:r>
              <a:rPr lang="ru-RU" dirty="0" err="1" smtClean="0"/>
              <a:t>всіх</a:t>
            </a:r>
            <a:r>
              <a:rPr lang="ru-RU" dirty="0" smtClean="0"/>
              <a:t> правилах</a:t>
            </a:r>
          </a:p>
          <a:p>
            <a:r>
              <a:rPr lang="ru-RU" dirty="0" smtClean="0"/>
              <a:t>Не по </a:t>
            </a:r>
            <a:r>
              <a:rPr lang="ru-RU" dirty="0" err="1" smtClean="0"/>
              <a:t>призначенню</a:t>
            </a:r>
            <a:endParaRPr lang="ru-RU" dirty="0" smtClean="0"/>
          </a:p>
          <a:p>
            <a:r>
              <a:rPr lang="ru-RU" dirty="0" smtClean="0"/>
              <a:t>По наказу директора</a:t>
            </a:r>
          </a:p>
          <a:p>
            <a:r>
              <a:rPr lang="ru-RU" dirty="0" smtClean="0"/>
              <a:t>По нашим </a:t>
            </a:r>
            <a:r>
              <a:rPr lang="ru-RU" dirty="0" err="1" smtClean="0"/>
              <a:t>підрахункам</a:t>
            </a:r>
            <a:endParaRPr lang="ru-RU" dirty="0" smtClean="0"/>
          </a:p>
          <a:p>
            <a:r>
              <a:rPr lang="ru-RU" dirty="0" smtClean="0"/>
              <a:t>По </a:t>
            </a:r>
            <a:r>
              <a:rPr lang="ru-RU" dirty="0" err="1" smtClean="0"/>
              <a:t>темі</a:t>
            </a:r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i="1" dirty="0" smtClean="0"/>
              <a:t>Через </a:t>
            </a:r>
            <a:r>
              <a:rPr lang="ru-RU" i="1" dirty="0" err="1" smtClean="0"/>
              <a:t>технічні</a:t>
            </a:r>
            <a:r>
              <a:rPr lang="ru-RU" i="1" dirty="0" smtClean="0"/>
              <a:t> причини</a:t>
            </a:r>
          </a:p>
          <a:p>
            <a:r>
              <a:rPr lang="ru-RU" i="1" dirty="0" smtClean="0"/>
              <a:t>Заходи </a:t>
            </a:r>
            <a:r>
              <a:rPr lang="ru-RU" i="1" dirty="0" err="1" smtClean="0"/>
              <a:t>щодо</a:t>
            </a:r>
            <a:r>
              <a:rPr lang="ru-RU" i="1" dirty="0" smtClean="0"/>
              <a:t> (для) </a:t>
            </a:r>
            <a:r>
              <a:rPr lang="ru-RU" i="1" dirty="0" err="1" smtClean="0"/>
              <a:t>забезпечення</a:t>
            </a:r>
            <a:endParaRPr lang="ru-RU" i="1" dirty="0" smtClean="0"/>
          </a:p>
          <a:p>
            <a:r>
              <a:rPr lang="ru-RU" i="1" dirty="0" err="1" smtClean="0"/>
              <a:t>Змагання</a:t>
            </a:r>
            <a:r>
              <a:rPr lang="ru-RU" i="1" dirty="0" smtClean="0"/>
              <a:t> </a:t>
            </a:r>
            <a:r>
              <a:rPr lang="ru-RU" i="1" dirty="0" err="1" smtClean="0"/>
              <a:t>зі</a:t>
            </a:r>
            <a:r>
              <a:rPr lang="ru-RU" i="1" dirty="0" smtClean="0"/>
              <a:t> </a:t>
            </a:r>
            <a:r>
              <a:rPr lang="ru-RU" i="1" dirty="0" err="1" smtClean="0"/>
              <a:t>стрільби</a:t>
            </a:r>
            <a:endParaRPr lang="ru-RU" i="1" dirty="0" smtClean="0"/>
          </a:p>
          <a:p>
            <a:r>
              <a:rPr lang="ru-RU" i="1" dirty="0" err="1" smtClean="0"/>
              <a:t>Досвід</a:t>
            </a:r>
            <a:r>
              <a:rPr lang="ru-RU" i="1" dirty="0" smtClean="0"/>
              <a:t> </a:t>
            </a:r>
            <a:r>
              <a:rPr lang="ru-RU" i="1" dirty="0" err="1" smtClean="0"/>
              <a:t>роботи</a:t>
            </a:r>
            <a:r>
              <a:rPr lang="ru-RU" i="1" dirty="0" smtClean="0"/>
              <a:t> </a:t>
            </a:r>
            <a:r>
              <a:rPr lang="ru-RU" i="1" dirty="0" err="1" smtClean="0"/>
              <a:t>з</a:t>
            </a:r>
            <a:r>
              <a:rPr lang="ru-RU" i="1" dirty="0" smtClean="0"/>
              <a:t> батьками</a:t>
            </a:r>
          </a:p>
          <a:p>
            <a:r>
              <a:rPr lang="ru-RU" i="1" dirty="0" smtClean="0"/>
              <a:t>Мешкаю на </a:t>
            </a:r>
            <a:r>
              <a:rPr lang="ru-RU" i="1" dirty="0" err="1" smtClean="0"/>
              <a:t>вулиці</a:t>
            </a:r>
            <a:endParaRPr lang="ru-RU" i="1" dirty="0" smtClean="0"/>
          </a:p>
          <a:p>
            <a:r>
              <a:rPr lang="ru-RU" i="1" dirty="0" smtClean="0"/>
              <a:t>(а </a:t>
            </a:r>
            <a:r>
              <a:rPr lang="ru-RU" i="1" dirty="0" err="1" smtClean="0"/>
              <a:t>йду</a:t>
            </a:r>
            <a:r>
              <a:rPr lang="ru-RU" i="1" dirty="0" smtClean="0"/>
              <a:t> по </a:t>
            </a:r>
            <a:r>
              <a:rPr lang="ru-RU" i="1" dirty="0" err="1" smtClean="0"/>
              <a:t>вулиці</a:t>
            </a:r>
            <a:r>
              <a:rPr lang="ru-RU" i="1" dirty="0" smtClean="0"/>
              <a:t>)</a:t>
            </a:r>
          </a:p>
          <a:p>
            <a:r>
              <a:rPr lang="ru-RU" i="1" dirty="0" smtClean="0"/>
              <a:t>За </a:t>
            </a:r>
            <a:r>
              <a:rPr lang="ru-RU" i="1" dirty="0" err="1" smtClean="0"/>
              <a:t>всіма</a:t>
            </a:r>
            <a:r>
              <a:rPr lang="ru-RU" i="1" dirty="0" smtClean="0"/>
              <a:t> правилами</a:t>
            </a:r>
          </a:p>
          <a:p>
            <a:r>
              <a:rPr lang="ru-RU" i="1" dirty="0" smtClean="0"/>
              <a:t>Не за </a:t>
            </a:r>
            <a:r>
              <a:rPr lang="ru-RU" i="1" dirty="0" err="1" smtClean="0"/>
              <a:t>призначенням</a:t>
            </a:r>
            <a:endParaRPr lang="ru-RU" i="1" dirty="0" smtClean="0"/>
          </a:p>
          <a:p>
            <a:r>
              <a:rPr lang="ru-RU" i="1" dirty="0" smtClean="0"/>
              <a:t>За наказом (</a:t>
            </a:r>
            <a:r>
              <a:rPr lang="ru-RU" i="1" dirty="0" err="1" smtClean="0"/>
              <a:t>відповідно</a:t>
            </a:r>
            <a:r>
              <a:rPr lang="ru-RU" i="1" dirty="0" smtClean="0"/>
              <a:t> до наказу) директора</a:t>
            </a:r>
          </a:p>
          <a:p>
            <a:r>
              <a:rPr lang="ru-RU" i="1" dirty="0" smtClean="0"/>
              <a:t>За нашими </a:t>
            </a:r>
            <a:r>
              <a:rPr lang="ru-RU" i="1" dirty="0" err="1" smtClean="0"/>
              <a:t>підрахунками</a:t>
            </a:r>
            <a:endParaRPr lang="ru-RU" i="1" dirty="0" smtClean="0"/>
          </a:p>
          <a:p>
            <a:r>
              <a:rPr lang="ru-RU" i="1" dirty="0" smtClean="0"/>
              <a:t>На тему</a:t>
            </a:r>
          </a:p>
          <a:p>
            <a:endParaRPr lang="ru-RU" dirty="0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Зверни увагу! 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23528" y="692696"/>
            <a:ext cx="8503920" cy="5544616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uk-UA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Тестові </a:t>
            </a:r>
            <a:r>
              <a:rPr lang="uk-UA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 з </a:t>
            </a:r>
            <a:r>
              <a:rPr lang="uk-UA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самоперевіркою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uk-UA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Прийменник вжито в реченні:</a:t>
            </a:r>
          </a:p>
          <a:p>
            <a:pPr marL="0" indent="0">
              <a:buNone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а) Між листом зашелестів густий, рівний дощ.</a:t>
            </a:r>
          </a:p>
          <a:p>
            <a:pPr marL="0" indent="0">
              <a:buNone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б) Що багатша думка, то багатша мова.</a:t>
            </a:r>
          </a:p>
          <a:p>
            <a:pPr marL="0" indent="0">
              <a:buNone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в) Червоний місяць аж горить…</a:t>
            </a:r>
          </a:p>
          <a:p>
            <a:pPr marL="0" indent="0">
              <a:buNone/>
            </a:pP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 Прийменник з відмінковими формами іменника виражає умовні відношення у реченні:</a:t>
            </a:r>
          </a:p>
          <a:p>
            <a:pPr marL="0" indent="0">
              <a:buNone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а) Перед вікном </a:t>
            </a:r>
            <a:r>
              <a:rPr lang="uk-UA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шумлять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шумлять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тополі.</a:t>
            </a:r>
          </a:p>
          <a:p>
            <a:pPr marL="0" indent="0">
              <a:buNone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б) При щирості між людьми, при глибокій і міцній симпатії ніякий риск не страшний.</a:t>
            </a:r>
          </a:p>
          <a:p>
            <a:pPr marL="0" indent="0">
              <a:buNone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в) У степу </a:t>
            </a:r>
            <a:r>
              <a:rPr lang="uk-UA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запахло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розворушеною землею.</a:t>
            </a:r>
          </a:p>
          <a:p>
            <a:pPr marL="0" indent="0">
              <a:buNone/>
            </a:pP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Установіть відповідність між відмінком і словосполученням, у якому прийменник з іменником ужито в такому відмінку:</a:t>
            </a:r>
          </a:p>
          <a:p>
            <a:pPr marL="0" indent="0">
              <a:buNone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а) кошик з грибами;			1. знахідний відмінок;</a:t>
            </a:r>
          </a:p>
          <a:p>
            <a:pPr marL="0" indent="0">
              <a:buNone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б) рости під березою;		2.  орудний відмінок;</a:t>
            </a:r>
          </a:p>
          <a:p>
            <a:pPr marL="0" indent="0">
              <a:buNone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в) мокрий від роси;			3. родовий відмінок.</a:t>
            </a:r>
          </a:p>
          <a:p>
            <a:pPr marL="0" indent="0">
              <a:buNone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г) під'їхати під хату.</a:t>
            </a:r>
          </a:p>
          <a:p>
            <a:pPr marL="0" indent="0">
              <a:buNone/>
            </a:pP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Згрупуйте прийменники в синонімічні ряди:</a:t>
            </a:r>
          </a:p>
          <a:p>
            <a:pPr marL="0" indent="0">
              <a:buNone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а) крім, окрім;			1.навколо;</a:t>
            </a:r>
          </a:p>
          <a:p>
            <a:pPr marL="0" indent="0">
              <a:buNone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б) для, задля;			2. </a:t>
            </a:r>
            <a:r>
              <a:rPr lang="uk-UA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опріч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>
              <a:buNone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в) кругом, навкруг.			3. заради.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err="1" smtClean="0"/>
              <a:t>Отже</a:t>
            </a:r>
            <a:r>
              <a:rPr lang="ru-RU" dirty="0" smtClean="0"/>
              <a:t>, </a:t>
            </a:r>
            <a:r>
              <a:rPr lang="ru-RU" dirty="0" err="1" smtClean="0"/>
              <a:t>прийменник</a:t>
            </a:r>
            <a:r>
              <a:rPr lang="ru-RU" dirty="0" smtClean="0"/>
              <a:t>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err="1" smtClean="0"/>
              <a:t>Службова</a:t>
            </a:r>
            <a:r>
              <a:rPr lang="ru-RU" dirty="0" smtClean="0"/>
              <a:t> </a:t>
            </a:r>
            <a:r>
              <a:rPr lang="ru-RU" dirty="0" err="1" smtClean="0"/>
              <a:t>частина</a:t>
            </a:r>
            <a:r>
              <a:rPr lang="ru-RU" dirty="0" smtClean="0"/>
              <a:t> </a:t>
            </a:r>
            <a:r>
              <a:rPr lang="ru-RU" dirty="0" err="1" smtClean="0"/>
              <a:t>мови</a:t>
            </a:r>
            <a:r>
              <a:rPr lang="ru-RU" dirty="0" smtClean="0"/>
              <a:t>;</a:t>
            </a:r>
          </a:p>
          <a:p>
            <a:r>
              <a:rPr lang="ru-RU" dirty="0" smtClean="0"/>
              <a:t>В</a:t>
            </a:r>
            <a:r>
              <a:rPr lang="uk-UA" dirty="0" err="1" smtClean="0"/>
              <a:t>казує</a:t>
            </a:r>
            <a:r>
              <a:rPr lang="uk-UA" dirty="0" smtClean="0"/>
              <a:t> на місце, час, мету, причину;</a:t>
            </a:r>
          </a:p>
          <a:p>
            <a:r>
              <a:rPr lang="uk-UA" dirty="0" smtClean="0"/>
              <a:t>Не є членом речення;</a:t>
            </a:r>
          </a:p>
          <a:p>
            <a:r>
              <a:rPr lang="uk-UA" dirty="0" smtClean="0"/>
              <a:t>Не має питання</a:t>
            </a:r>
          </a:p>
          <a:p>
            <a:r>
              <a:rPr lang="uk-UA" dirty="0" smtClean="0"/>
              <a:t>Бувають прості, складні, складені;</a:t>
            </a:r>
          </a:p>
          <a:p>
            <a:r>
              <a:rPr lang="uk-UA" dirty="0" smtClean="0"/>
              <a:t>Бувають похідні та непохідні.</a:t>
            </a:r>
          </a:p>
          <a:p>
            <a:endParaRPr lang="uk-UA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517758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1. Виконати письмово вправу №</a:t>
            </a:r>
            <a:r>
              <a:rPr lang="uk-UA" dirty="0" smtClean="0"/>
              <a:t>480 с. 216</a:t>
            </a:r>
            <a:r>
              <a:rPr lang="uk-UA" dirty="0" smtClean="0"/>
              <a:t/>
            </a:r>
            <a:br>
              <a:rPr lang="uk-UA" dirty="0" smtClean="0"/>
            </a:br>
            <a:endParaRPr lang="ru-RU" dirty="0"/>
          </a:p>
        </p:txBody>
      </p:sp>
      <p:pic>
        <p:nvPicPr>
          <p:cNvPr id="5" name="Рисунок 4" descr="11102019x1ub57cpcopy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2944" r="2944"/>
          <a:stretch>
            <a:fillRect/>
          </a:stretch>
        </p:blipFill>
        <p:spPr>
          <a:xfrm>
            <a:off x="3491880" y="620688"/>
            <a:ext cx="4824536" cy="3508753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uk-UA" dirty="0" smtClean="0"/>
              <a:t>Домашнє завдання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60</TotalTime>
  <Words>224</Words>
  <Application>Microsoft Office PowerPoint</Application>
  <PresentationFormat>Экран (4:3)</PresentationFormat>
  <Paragraphs>61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Официальная</vt:lpstr>
      <vt:lpstr>Прийменник як засіб звязку слів у словосполученні і реченні</vt:lpstr>
      <vt:lpstr>Як прийменники вживаються?</vt:lpstr>
      <vt:lpstr>Зверни увагу! </vt:lpstr>
      <vt:lpstr>Презентация PowerPoint</vt:lpstr>
      <vt:lpstr>Отже, прийменник:</vt:lpstr>
      <vt:lpstr>1. Виконати письмово вправу №480 с. 216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Прийменник як службова частина мови</dc:title>
  <dc:creator>admin</dc:creator>
  <cp:lastModifiedBy>TPCUSer</cp:lastModifiedBy>
  <cp:revision>9</cp:revision>
  <dcterms:created xsi:type="dcterms:W3CDTF">2020-04-12T11:26:13Z</dcterms:created>
  <dcterms:modified xsi:type="dcterms:W3CDTF">2022-04-23T12:40:22Z</dcterms:modified>
</cp:coreProperties>
</file>