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5" r:id="rId5"/>
    <p:sldId id="261" r:id="rId6"/>
    <p:sldId id="262" r:id="rId7"/>
    <p:sldId id="266" r:id="rId8"/>
    <p:sldId id="263" r:id="rId9"/>
    <p:sldId id="264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C5CAD-927B-4DAA-97C7-94AE60FB3C0B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1142976" y="428604"/>
            <a:ext cx="7143800" cy="585791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7422" y="1142984"/>
            <a:ext cx="4743456" cy="3214710"/>
          </a:xfrm>
        </p:spPr>
        <p:txBody>
          <a:bodyPr>
            <a:normAutofit/>
          </a:bodyPr>
          <a:lstStyle/>
          <a:p>
            <a:r>
              <a:rPr lang="uk-UA" sz="5400" dirty="0" smtClean="0">
                <a:latin typeface="Times New Roman" pitchFamily="18" charset="0"/>
                <a:cs typeface="Times New Roman" pitchFamily="18" charset="0"/>
              </a:rPr>
              <a:t>Види </a:t>
            </a:r>
            <a:r>
              <a:rPr lang="uk-UA" sz="5400" dirty="0" err="1" smtClean="0">
                <a:latin typeface="Times New Roman" pitchFamily="18" charset="0"/>
                <a:cs typeface="Times New Roman" pitchFamily="18" charset="0"/>
              </a:rPr>
              <a:t>міжфразового</a:t>
            </a:r>
            <a:r>
              <a:rPr lang="uk-UA" sz="5400" dirty="0" smtClean="0">
                <a:latin typeface="Times New Roman" pitchFamily="18" charset="0"/>
                <a:cs typeface="Times New Roman" pitchFamily="18" charset="0"/>
              </a:rPr>
              <a:t> зв’язку в тексті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3000396"/>
          </a:xfrm>
        </p:spPr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Речення ССЦ поєднуються переважно двома типами (видами) зв’язку: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ятно 1 2"/>
          <p:cNvSpPr/>
          <p:nvPr/>
        </p:nvSpPr>
        <p:spPr>
          <a:xfrm>
            <a:off x="714348" y="2786058"/>
            <a:ext cx="3714776" cy="314327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послідовним </a:t>
            </a:r>
          </a:p>
          <a:p>
            <a:pPr algn="ctr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(ланцюговим)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ятно 1 3"/>
          <p:cNvSpPr/>
          <p:nvPr/>
        </p:nvSpPr>
        <p:spPr>
          <a:xfrm>
            <a:off x="4929190" y="2786058"/>
            <a:ext cx="3929090" cy="300039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паралельним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2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Послідовний зв’язок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Розгортання думки відбувається послідовно, кожне наступне речення доповнює попереднє.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Найбільш самостійним є перше речення, наступні речення послідовно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“чіпляються“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одне за одне.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4214810" y="1214422"/>
            <a:ext cx="428628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40444"/>
          </a:xfrm>
        </p:spPr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Речення можуть поєднуватись між собою займенниками,синонімами, лексичними повторами тощо.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Темо-рематичний ланцюжок такий: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  <a:r>
              <a:rPr lang="uk-UA" sz="3600" dirty="0" err="1" smtClean="0">
                <a:latin typeface="Times New Roman" pitchFamily="18" charset="0"/>
                <a:cs typeface="Times New Roman" pitchFamily="18" charset="0"/>
              </a:rPr>
              <a:t>Д-дане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</a:t>
            </a:r>
            <a:r>
              <a:rPr lang="uk-UA" sz="3600" dirty="0" err="1" smtClean="0">
                <a:latin typeface="Times New Roman" pitchFamily="18" charset="0"/>
                <a:cs typeface="Times New Roman" pitchFamily="18" charset="0"/>
              </a:rPr>
              <a:t>Н-нове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928662" y="2214554"/>
            <a:ext cx="3071834" cy="10715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Д1→Н1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2714612" y="3643314"/>
            <a:ext cx="3143272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Д2 (=Н1)→Н2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4429124" y="5214950"/>
            <a:ext cx="3071834" cy="10715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Д3(=Н2)→Н3</a:t>
            </a:r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>
            <a:off x="2714612" y="3357562"/>
            <a:ext cx="28575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4714876" y="4857760"/>
            <a:ext cx="285752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40444"/>
          </a:xfrm>
        </p:spPr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Паралельний зв’язок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Реченням властива відносна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самостійність.Вони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поєднуються передусім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семантично.Ними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передаються незалежні одна від одної події,які відбуваються одночасно.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4357686" y="1285860"/>
            <a:ext cx="357190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</p:spPr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Речення рівноправні між собою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й 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однаково належать до зачину.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571636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Темо-рематичний ланцюжок такий: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  <a:r>
              <a:rPr lang="uk-UA" sz="3600" dirty="0" err="1" smtClean="0">
                <a:latin typeface="Times New Roman" pitchFamily="18" charset="0"/>
                <a:cs typeface="Times New Roman" pitchFamily="18" charset="0"/>
              </a:rPr>
              <a:t>Д-дане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</a:t>
            </a:r>
            <a:r>
              <a:rPr lang="uk-UA" sz="3600" dirty="0" err="1" smtClean="0">
                <a:latin typeface="Times New Roman" pitchFamily="18" charset="0"/>
                <a:cs typeface="Times New Roman" pitchFamily="18" charset="0"/>
              </a:rPr>
              <a:t>Н-нове</a:t>
            </a:r>
            <a:endParaRPr lang="ru-RU" dirty="0"/>
          </a:p>
        </p:txBody>
      </p:sp>
      <p:sp>
        <p:nvSpPr>
          <p:cNvPr id="3" name="Овал 2"/>
          <p:cNvSpPr/>
          <p:nvPr/>
        </p:nvSpPr>
        <p:spPr>
          <a:xfrm>
            <a:off x="2928926" y="1500174"/>
            <a:ext cx="3071834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Д1→Н1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2928926" y="3000372"/>
            <a:ext cx="3143272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Д2 (=Д1)→Н2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2928926" y="4714884"/>
            <a:ext cx="3143272" cy="14287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Д3 (=Д1,2)→Н3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Способи зв’язку: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ятно 1 2"/>
          <p:cNvSpPr/>
          <p:nvPr/>
        </p:nvSpPr>
        <p:spPr>
          <a:xfrm>
            <a:off x="857224" y="1500174"/>
            <a:ext cx="4929222" cy="250033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перспективний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ятно 1 3"/>
          <p:cNvSpPr/>
          <p:nvPr/>
        </p:nvSpPr>
        <p:spPr>
          <a:xfrm>
            <a:off x="3786182" y="3500438"/>
            <a:ext cx="5072098" cy="278608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ретроспективний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Перспективний зв’язок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ятно 1 2"/>
          <p:cNvSpPr/>
          <p:nvPr/>
        </p:nvSpPr>
        <p:spPr>
          <a:xfrm>
            <a:off x="428596" y="1142984"/>
            <a:ext cx="8429684" cy="550072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Перше речення,словосполучення чи навіть слово визначає зміст наступної розповіді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Ретроспективний зв’язок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ятно 1 2"/>
          <p:cNvSpPr/>
          <p:nvPr/>
        </p:nvSpPr>
        <p:spPr>
          <a:xfrm>
            <a:off x="571472" y="1357298"/>
            <a:ext cx="8286808" cy="528641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Попередні речення розкривають зміст останнього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theme/theme1.xml><?xml version="1.0" encoding="utf-8"?>
<a:theme xmlns:a="http://schemas.openxmlformats.org/drawingml/2006/main" name="1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10</Template>
  <TotalTime>80</TotalTime>
  <Words>101</Words>
  <Application>Microsoft Office PowerPoint</Application>
  <PresentationFormat>Экран (4:3)</PresentationFormat>
  <Paragraphs>24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10</vt:lpstr>
      <vt:lpstr>Види міжфразового зв’язку в тексті</vt:lpstr>
      <vt:lpstr>Речення ССЦ поєднуються переважно двома типами (видами) зв’язку: </vt:lpstr>
      <vt:lpstr>Послідовний зв’язок  Розгортання думки відбувається послідовно, кожне наступне речення доповнює попереднє. Найбільш самостійним є перше речення, наступні речення послідовно “чіпляються“ одне за одне.</vt:lpstr>
      <vt:lpstr>Речення можуть поєднуватись між собою займенниками,синонімами, лексичними повторами тощо.</vt:lpstr>
      <vt:lpstr>Темо-рематичний ланцюжок такий:                                                 Д-дане                                                             Н-нове</vt:lpstr>
      <vt:lpstr>Паралельний зв’язок  Реченням властива відносна самостійність.Вони поєднуються передусім семантично.Ними передаються незалежні одна від одної події,які відбуваються одночасно.</vt:lpstr>
      <vt:lpstr>Речення рівноправні між собою  й  однаково належать до зачину.</vt:lpstr>
      <vt:lpstr>Темо-рематичний ланцюжок такий:                                                 Д-дане                                                             Н-нове</vt:lpstr>
      <vt:lpstr>Способи зв’язку:</vt:lpstr>
      <vt:lpstr>Перспективний зв’язок</vt:lpstr>
      <vt:lpstr>Ретроспективний зв’язок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Види міжфразового зв’язку в тексті</dc:title>
  <dc:creator>Admin</dc:creator>
  <cp:lastModifiedBy>TPCUSer</cp:lastModifiedBy>
  <cp:revision>10</cp:revision>
  <dcterms:created xsi:type="dcterms:W3CDTF">2015-01-09T12:26:20Z</dcterms:created>
  <dcterms:modified xsi:type="dcterms:W3CDTF">2022-04-09T13:18:25Z</dcterms:modified>
</cp:coreProperties>
</file>