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581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96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259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790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646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50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52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2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15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341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059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828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1824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5754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3786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5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58209-5578-480B-9F76-D6590354F826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B1BFA08-5588-4EC8-A4E6-22015DD2B9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9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235715"/>
              </p:ext>
            </p:extLst>
          </p:nvPr>
        </p:nvGraphicFramePr>
        <p:xfrm>
          <a:off x="1524000" y="1122363"/>
          <a:ext cx="8917858" cy="2982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17858">
                  <a:extLst>
                    <a:ext uri="{9D8B030D-6E8A-4147-A177-3AD203B41FA5}">
                      <a16:colId xmlns:a16="http://schemas.microsoft.com/office/drawing/2014/main" val="3612910706"/>
                    </a:ext>
                  </a:extLst>
                </a:gridCol>
              </a:tblGrid>
              <a:tr h="2982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8000" dirty="0">
                          <a:effectLst/>
                        </a:rPr>
                        <a:t>Гра «Роботи».</a:t>
                      </a:r>
                      <a:endParaRPr lang="uk-UA" sz="8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1800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599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9303" y="235974"/>
            <a:ext cx="10245213" cy="2831691"/>
          </a:xfrm>
        </p:spPr>
        <p:txBody>
          <a:bodyPr>
            <a:normAutofit fontScale="90000"/>
          </a:bodyPr>
          <a:lstStyle/>
          <a:p>
            <a:r>
              <a:rPr lang="uk-UA" dirty="0"/>
              <a:t>Перегляд відео “Що розповіла робот Софія українцям</a:t>
            </a:r>
            <a:r>
              <a:rPr lang="uk-UA" dirty="0" smtClean="0"/>
              <a:t>”</a:t>
            </a:r>
            <a:r>
              <a:rPr lang="uk-UA" dirty="0"/>
              <a:t/>
            </a:r>
            <a:br>
              <a:rPr lang="uk-UA" dirty="0"/>
            </a:br>
            <a:r>
              <a:rPr lang="ru-RU" dirty="0"/>
              <a:t>Чим </a:t>
            </a:r>
            <a:r>
              <a:rPr lang="ru-RU" dirty="0" err="1"/>
              <a:t>здивувала</a:t>
            </a:r>
            <a:r>
              <a:rPr lang="ru-RU" dirty="0"/>
              <a:t> вас робот </a:t>
            </a:r>
            <a:r>
              <a:rPr lang="ru-RU" dirty="0" err="1"/>
              <a:t>Софія</a:t>
            </a:r>
            <a:r>
              <a:rPr lang="ru-RU" dirty="0"/>
              <a:t>?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 err="1"/>
              <a:t>Що</a:t>
            </a:r>
            <a:r>
              <a:rPr lang="ru-RU" dirty="0"/>
              <a:t> вас 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вразило</a:t>
            </a:r>
            <a:r>
              <a:rPr lang="ru-RU" dirty="0"/>
              <a:t>?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 err="1"/>
              <a:t>Якби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 </a:t>
            </a:r>
            <a:r>
              <a:rPr lang="ru-RU" dirty="0" err="1"/>
              <a:t>слухали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 робота </a:t>
            </a:r>
            <a:r>
              <a:rPr lang="ru-RU" dirty="0" err="1"/>
              <a:t>із</a:t>
            </a:r>
            <a:r>
              <a:rPr lang="ru-RU" dirty="0"/>
              <a:t> </a:t>
            </a:r>
            <a:r>
              <a:rPr lang="ru-RU" dirty="0" err="1"/>
              <a:t>заплющеними</a:t>
            </a:r>
            <a:r>
              <a:rPr lang="ru-RU" dirty="0"/>
              <a:t> </a:t>
            </a:r>
            <a:r>
              <a:rPr lang="ru-RU" dirty="0" err="1"/>
              <a:t>очима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 </a:t>
            </a:r>
            <a:r>
              <a:rPr lang="ru-RU" dirty="0" err="1"/>
              <a:t>змогли</a:t>
            </a:r>
            <a:r>
              <a:rPr lang="ru-RU" dirty="0"/>
              <a:t> б </a:t>
            </a:r>
            <a:r>
              <a:rPr lang="ru-RU" dirty="0" err="1"/>
              <a:t>здогадатися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 перед вами не </a:t>
            </a:r>
            <a:r>
              <a:rPr lang="ru-RU" dirty="0" err="1"/>
              <a:t>людина</a:t>
            </a:r>
            <a:r>
              <a:rPr lang="ru-RU" dirty="0"/>
              <a:t>, а робот? </a:t>
            </a:r>
            <a:r>
              <a:rPr lang="ru-RU" dirty="0" err="1"/>
              <a:t>Чому</a:t>
            </a:r>
            <a:r>
              <a:rPr lang="ru-RU" dirty="0"/>
              <a:t>?</a:t>
            </a:r>
            <a:r>
              <a:rPr lang="ru-RU" b="1" dirty="0"/>
              <a:t/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709652"/>
            <a:ext cx="8915400" cy="1201569"/>
          </a:xfrm>
        </p:spPr>
        <p:txBody>
          <a:bodyPr/>
          <a:lstStyle/>
          <a:p>
            <a:r>
              <a:rPr lang="en-US" dirty="0"/>
              <a:t>https://www.youtube.com/watch?v=VspiesgXvRw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647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01567"/>
          </a:xfrm>
        </p:spPr>
        <p:txBody>
          <a:bodyPr/>
          <a:lstStyle/>
          <a:p>
            <a:r>
              <a:rPr lang="uk-UA" dirty="0"/>
              <a:t>Гра “Роботи”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Пограйте у гру “Роботи”. Об’єднайтеся в пари або грайте з кимось із близьких. Уявіть, що в кожного з вас є робот, який уміє крокувати. Напишіть для нього програму. У кожній команді вкажіть напрямок руху і кількість кроків: 2 , 3 , 1 , 4 … Тепер хтось із вас має стати “роботом”. Виконайте програму свого партнера, але з однією помилкою. Якщо “програміст” це помітить, “робот” програв, якщо ні — програв “програміст”. Тепер поміняйтеся ролями </a:t>
            </a:r>
            <a:r>
              <a:rPr lang="uk-UA" sz="2400" i="1" dirty="0"/>
              <a:t>(</a:t>
            </a:r>
            <a:r>
              <a:rPr lang="uk-UA" sz="2400" i="1" dirty="0" err="1"/>
              <a:t>підр</a:t>
            </a:r>
            <a:r>
              <a:rPr lang="uk-UA" sz="2400" i="1" dirty="0"/>
              <a:t>., с. 61, </a:t>
            </a:r>
            <a:r>
              <a:rPr lang="uk-UA" sz="2400" i="1" dirty="0" err="1"/>
              <a:t>завд</a:t>
            </a:r>
            <a:r>
              <a:rPr lang="uk-UA" sz="2400" i="1" dirty="0"/>
              <a:t>. 5)</a:t>
            </a:r>
            <a:r>
              <a:rPr lang="uk-UA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4703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Практична робота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За бажання познайомтеся з емоційним інтелектом ближче. Якщо можете, скористайтеся сервісом </a:t>
            </a:r>
            <a:r>
              <a:rPr lang="en-US" sz="2800" dirty="0"/>
              <a:t>Auto Draw </a:t>
            </a:r>
            <a:r>
              <a:rPr lang="uk-UA" sz="2800" dirty="0"/>
              <a:t>на смартфоні. За потреби попросіть допомоги у близьких. Створюйте малюнки, а програма їх розшифровуватиме. Також можете спробувати попрацювати із голосовим пошуком </a:t>
            </a:r>
            <a:r>
              <a:rPr lang="en-US" sz="2800" i="1" dirty="0"/>
              <a:t>Siri</a:t>
            </a:r>
            <a:r>
              <a:rPr lang="en-US" sz="2800" dirty="0"/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8928571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</TotalTime>
  <Words>17</Words>
  <Application>Microsoft Office PowerPoint</Application>
  <PresentationFormat>Широкоэкранный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Перегляд відео “Що розповіла робот Софія українцям” Чим здивувала вас робот Софія? Що вас найбільше вразило? Якби ви слухали відповіді робота із заплющеними очима, чи змогли б здогадатися, що перед вами не людина, а робот? Чому? </vt:lpstr>
      <vt:lpstr>Гра “Роботи”</vt:lpstr>
      <vt:lpstr>Практична робота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2022-04-05T12:11:01Z</dcterms:created>
  <dcterms:modified xsi:type="dcterms:W3CDTF">2022-04-05T12:20:33Z</dcterms:modified>
</cp:coreProperties>
</file>