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7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617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16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493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6068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930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040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003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7291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677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52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404666F-8A3E-4C4E-B725-21ED4F384BC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E9FBFD3-4E72-48A6-858F-FA76F5D67D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956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Як влаштований ліс?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18976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1.Перейдіть за посиланням та перегляньте відео.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802194"/>
            <a:ext cx="9872871" cy="3293806"/>
          </a:xfrm>
        </p:spPr>
        <p:txBody>
          <a:bodyPr/>
          <a:lstStyle/>
          <a:p>
            <a:r>
              <a:rPr lang="en-US" dirty="0"/>
              <a:t>https://www.youtube.com/watch?v=5VTI1BpYfP8&amp;t=25s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10306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Робота </a:t>
            </a:r>
            <a:r>
              <a:rPr lang="ru-RU" dirty="0" err="1"/>
              <a:t>зі</a:t>
            </a:r>
            <a:r>
              <a:rPr lang="ru-RU" dirty="0"/>
              <a:t> схемою “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лісів</a:t>
            </a:r>
            <a:r>
              <a:rPr lang="ru-RU" dirty="0"/>
              <a:t>”</a:t>
            </a:r>
            <a:endParaRPr lang="uk-UA" dirty="0"/>
          </a:p>
        </p:txBody>
      </p:sp>
      <p:pic>
        <p:nvPicPr>
          <p:cNvPr id="1026" name="Picture 2" descr="https://svitdovkola.org/images/metodic/4/tema7/yds4_tema7_shema2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60" y="1887794"/>
            <a:ext cx="10618839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39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14400"/>
          </a:xfrm>
        </p:spPr>
        <p:txBody>
          <a:bodyPr/>
          <a:lstStyle/>
          <a:p>
            <a:r>
              <a:rPr lang="uk-UA" dirty="0"/>
              <a:t>Вправа “Доповни”</a:t>
            </a:r>
            <a:endParaRPr lang="uk-UA" dirty="0"/>
          </a:p>
        </p:txBody>
      </p:sp>
      <p:pic>
        <p:nvPicPr>
          <p:cNvPr id="2050" name="Picture 2" descr="https://svitdovkola.org/images/metodic/4/tema7/yds4_tema7_z_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24" y="1376516"/>
            <a:ext cx="9458632" cy="503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93403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4</TotalTime>
  <Words>20</Words>
  <Application>Microsoft Office PowerPoint</Application>
  <PresentationFormat>Широкоэкранный</PresentationFormat>
  <Paragraphs>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Corbel</vt:lpstr>
      <vt:lpstr>Базис</vt:lpstr>
      <vt:lpstr>Як влаштований ліс?</vt:lpstr>
      <vt:lpstr>1.Перейдіть за посиланням та перегляньте відео.</vt:lpstr>
      <vt:lpstr>Робота зі схемою “Види лісів”</vt:lpstr>
      <vt:lpstr>Вправа “Доповни”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влаштований ліс?</dc:title>
  <dc:creator>HP</dc:creator>
  <cp:lastModifiedBy>HP</cp:lastModifiedBy>
  <cp:revision>1</cp:revision>
  <dcterms:created xsi:type="dcterms:W3CDTF">2022-04-07T14:37:15Z</dcterms:created>
  <dcterms:modified xsi:type="dcterms:W3CDTF">2022-04-07T14:41:51Z</dcterms:modified>
</cp:coreProperties>
</file>