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329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634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36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802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94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208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86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930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129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122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526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F9B3B48-01AE-460B-AD64-637A3FB1753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63076E7-CFAA-4DE0-9083-5BF3A72702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393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Навіщо нам ліси?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0147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10" y="609600"/>
            <a:ext cx="10497409" cy="1917290"/>
          </a:xfrm>
        </p:spPr>
        <p:txBody>
          <a:bodyPr>
            <a:normAutofit/>
          </a:bodyPr>
          <a:lstStyle/>
          <a:p>
            <a:r>
              <a:rPr lang="uk-UA" dirty="0" smtClean="0"/>
              <a:t>1. Перейдіть за посиланням та перегляньте відео.</a:t>
            </a:r>
            <a:br>
              <a:rPr lang="uk-UA" dirty="0" smtClean="0"/>
            </a:br>
            <a:r>
              <a:rPr lang="en-US" sz="3600" dirty="0"/>
              <a:t>https://</a:t>
            </a:r>
            <a:r>
              <a:rPr lang="en-US" sz="3600" dirty="0" smtClean="0"/>
              <a:t>www.youtube.com/watch?v=k6dnoc96dxg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110" y="2949676"/>
            <a:ext cx="10854813" cy="3146323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uk-UA" sz="2400" dirty="0" smtClean="0"/>
              <a:t>2. Дайте відповіді на питання.</a:t>
            </a:r>
          </a:p>
          <a:p>
            <a:r>
              <a:rPr lang="uk-UA" sz="2400" dirty="0"/>
              <a:t>Чи підтвердило відео ваші міркування щодо того, чому ліс — легені нашої планети?</a:t>
            </a:r>
            <a:endParaRPr lang="uk-UA" sz="2400" b="1" dirty="0"/>
          </a:p>
          <a:p>
            <a:r>
              <a:rPr lang="uk-UA" sz="2400" dirty="0"/>
              <a:t>Що нового про ліс ви дізналися?</a:t>
            </a:r>
            <a:endParaRPr lang="uk-UA" sz="2400" b="1" dirty="0"/>
          </a:p>
          <a:p>
            <a:r>
              <a:rPr lang="uk-UA" sz="2400" dirty="0"/>
              <a:t>Яка інформація вас здивувала / зацікавила?</a:t>
            </a:r>
            <a:endParaRPr lang="uk-UA" sz="2400" b="1" dirty="0"/>
          </a:p>
          <a:p>
            <a:r>
              <a:rPr lang="uk-UA" sz="2400" dirty="0"/>
              <a:t>Про що захотілося дізнатися більше?</a:t>
            </a:r>
            <a:endParaRPr lang="uk-UA" sz="2400" b="1" dirty="0"/>
          </a:p>
          <a:p>
            <a:r>
              <a:rPr lang="uk-UA" sz="2400" dirty="0"/>
              <a:t>Чим ви доповнили свої хмари слів</a:t>
            </a:r>
            <a:r>
              <a:rPr lang="uk-UA" sz="2400" dirty="0" smtClean="0"/>
              <a:t>?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149031842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</TotalTime>
  <Words>21</Words>
  <Application>Microsoft Office PowerPoint</Application>
  <PresentationFormat>Широкоэкранный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Навіщо нам ліси?</vt:lpstr>
      <vt:lpstr>1. Перейдіть за посиланням та перегляньте відео. https://www.youtube.com/watch?v=k6dnoc96dxg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Навіщо нам ліси?</dc:title>
  <dc:creator>HP</dc:creator>
  <cp:lastModifiedBy>HP</cp:lastModifiedBy>
  <cp:revision>1</cp:revision>
  <dcterms:created xsi:type="dcterms:W3CDTF">2022-04-13T05:56:42Z</dcterms:created>
  <dcterms:modified xsi:type="dcterms:W3CDTF">2022-04-13T06:01:45Z</dcterms:modified>
</cp:coreProperties>
</file>