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AA0B95E-11E2-4340-922D-8B8E7DBCD28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9E96B95-8B1D-4E21-B8C4-7DA66B35A3B8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964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0B95E-11E2-4340-922D-8B8E7DBCD28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6B95-8B1D-4E21-B8C4-7DA66B35A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4755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0B95E-11E2-4340-922D-8B8E7DBCD28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6B95-8B1D-4E21-B8C4-7DA66B35A3B8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999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0B95E-11E2-4340-922D-8B8E7DBCD28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6B95-8B1D-4E21-B8C4-7DA66B35A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4161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0B95E-11E2-4340-922D-8B8E7DBCD28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6B95-8B1D-4E21-B8C4-7DA66B35A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9044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0B95E-11E2-4340-922D-8B8E7DBCD28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6B95-8B1D-4E21-B8C4-7DA66B35A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930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0B95E-11E2-4340-922D-8B8E7DBCD28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6B95-8B1D-4E21-B8C4-7DA66B35A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4839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0B95E-11E2-4340-922D-8B8E7DBCD28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6B95-8B1D-4E21-B8C4-7DA66B35A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3005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0B95E-11E2-4340-922D-8B8E7DBCD28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6B95-8B1D-4E21-B8C4-7DA66B35A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1083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0B95E-11E2-4340-922D-8B8E7DBCD28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6B95-8B1D-4E21-B8C4-7DA66B35A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4921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0B95E-11E2-4340-922D-8B8E7DBCD28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6B95-8B1D-4E21-B8C4-7DA66B35A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918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AA0B95E-11E2-4340-922D-8B8E7DBCD28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9E96B95-8B1D-4E21-B8C4-7DA66B35A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32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Що ти робиш для збереження лісів</a:t>
            </a:r>
            <a:r>
              <a:rPr lang="ru-RU" dirty="0"/>
              <a:t>?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3204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2477729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1.Перейдіть </a:t>
            </a:r>
            <a:r>
              <a:rPr lang="uk-UA" dirty="0"/>
              <a:t>за посиланням та перегляньте відео</a:t>
            </a:r>
            <a:r>
              <a:rPr lang="uk-UA" dirty="0" smtClean="0"/>
              <a:t>.</a:t>
            </a:r>
            <a:br>
              <a:rPr lang="uk-UA" dirty="0" smtClean="0"/>
            </a:br>
            <a:r>
              <a:rPr lang="uk-UA" dirty="0" smtClean="0"/>
              <a:t>2. Створіть свою </a:t>
            </a:r>
            <a:r>
              <a:rPr lang="uk-UA" dirty="0" err="1" smtClean="0"/>
              <a:t>пам</a:t>
            </a:r>
            <a:r>
              <a:rPr lang="en-US" dirty="0" smtClean="0"/>
              <a:t>’</a:t>
            </a:r>
            <a:r>
              <a:rPr lang="uk-UA" dirty="0" smtClean="0"/>
              <a:t>ятку</a:t>
            </a:r>
            <a:r>
              <a:rPr lang="en-US" dirty="0" smtClean="0"/>
              <a:t> </a:t>
            </a:r>
            <a:r>
              <a:rPr lang="uk-UA" dirty="0" smtClean="0"/>
              <a:t>«Правила поведінки в лісі».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3952568"/>
            <a:ext cx="9872871" cy="2143431"/>
          </a:xfrm>
        </p:spPr>
        <p:txBody>
          <a:bodyPr/>
          <a:lstStyle/>
          <a:p>
            <a:r>
              <a:rPr lang="en-US"/>
              <a:t>https://www.youtube.com/watch?v=lYU-kMaIsFA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08991680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5</TotalTime>
  <Words>17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Що ти робиш для збереження лісів?</vt:lpstr>
      <vt:lpstr>1.Перейдіть за посиланням та перегляньте відео. 2. Створіть свою пам’ятку «Правила поведінки в лісі».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Що ти робиш для збереження лісів?</dc:title>
  <dc:creator>HP</dc:creator>
  <cp:lastModifiedBy>HP</cp:lastModifiedBy>
  <cp:revision>1</cp:revision>
  <dcterms:created xsi:type="dcterms:W3CDTF">2022-04-13T06:06:57Z</dcterms:created>
  <dcterms:modified xsi:type="dcterms:W3CDTF">2022-04-13T06:12:40Z</dcterms:modified>
</cp:coreProperties>
</file>